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4"/>
  </p:sldMasterIdLst>
  <p:notesMasterIdLst>
    <p:notesMasterId r:id="rId20"/>
  </p:notesMasterIdLst>
  <p:sldIdLst>
    <p:sldId id="451" r:id="rId5"/>
    <p:sldId id="453" r:id="rId6"/>
    <p:sldId id="454" r:id="rId7"/>
    <p:sldId id="455" r:id="rId8"/>
    <p:sldId id="457" r:id="rId9"/>
    <p:sldId id="458" r:id="rId10"/>
    <p:sldId id="459" r:id="rId11"/>
    <p:sldId id="460" r:id="rId12"/>
    <p:sldId id="468" r:id="rId13"/>
    <p:sldId id="462" r:id="rId14"/>
    <p:sldId id="463" r:id="rId15"/>
    <p:sldId id="464" r:id="rId16"/>
    <p:sldId id="470" r:id="rId17"/>
    <p:sldId id="467" r:id="rId18"/>
    <p:sldId id="416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EAB"/>
    <a:srgbClr val="728FC4"/>
    <a:srgbClr val="0556CD"/>
    <a:srgbClr val="5E5E5E"/>
    <a:srgbClr val="404040"/>
    <a:srgbClr val="00B050"/>
    <a:srgbClr val="FFFFFF"/>
    <a:srgbClr val="000000"/>
    <a:srgbClr val="FEC20D"/>
    <a:srgbClr val="004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8340B2-250A-48C5-8AB0-6212E2D879AE}" v="1" dt="2025-02-10T12:40:39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5768"/>
  </p:normalViewPr>
  <p:slideViewPr>
    <p:cSldViewPr snapToGrid="0">
      <p:cViewPr varScale="1">
        <p:scale>
          <a:sx n="108" d="100"/>
          <a:sy n="108" d="100"/>
        </p:scale>
        <p:origin x="66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ine Gifty Simon Solomon Raj" userId="d664233d-6e25-4d9c-b02e-7355c0f0a4e7" providerId="ADAL" clId="{A08340B2-250A-48C5-8AB0-6212E2D879AE}"/>
    <pc:docChg chg="custSel modSld modMainMaster">
      <pc:chgData name="Pauline Gifty Simon Solomon Raj" userId="d664233d-6e25-4d9c-b02e-7355c0f0a4e7" providerId="ADAL" clId="{A08340B2-250A-48C5-8AB0-6212E2D879AE}" dt="2025-02-11T04:45:42.006" v="80" actId="20577"/>
      <pc:docMkLst>
        <pc:docMk/>
      </pc:docMkLst>
      <pc:sldChg chg="addSp delSp modSp mod">
        <pc:chgData name="Pauline Gifty Simon Solomon Raj" userId="d664233d-6e25-4d9c-b02e-7355c0f0a4e7" providerId="ADAL" clId="{A08340B2-250A-48C5-8AB0-6212E2D879AE}" dt="2025-02-10T12:39:38.901" v="1" actId="478"/>
        <pc:sldMkLst>
          <pc:docMk/>
          <pc:sldMk cId="2677704093" sldId="416"/>
        </pc:sldMkLst>
        <pc:picChg chg="add del mod">
          <ac:chgData name="Pauline Gifty Simon Solomon Raj" userId="d664233d-6e25-4d9c-b02e-7355c0f0a4e7" providerId="ADAL" clId="{A08340B2-250A-48C5-8AB0-6212E2D879AE}" dt="2025-02-10T12:39:38.901" v="1" actId="478"/>
          <ac:picMkLst>
            <pc:docMk/>
            <pc:sldMk cId="2677704093" sldId="416"/>
            <ac:picMk id="3" creationId="{A03EEDBD-DBE2-A262-1286-BB4BBED0F80F}"/>
          </ac:picMkLst>
        </pc:picChg>
      </pc:sldChg>
      <pc:sldChg chg="modSp mod">
        <pc:chgData name="Pauline Gifty Simon Solomon Raj" userId="d664233d-6e25-4d9c-b02e-7355c0f0a4e7" providerId="ADAL" clId="{A08340B2-250A-48C5-8AB0-6212E2D879AE}" dt="2025-02-11T04:45:42.006" v="80" actId="20577"/>
        <pc:sldMkLst>
          <pc:docMk/>
          <pc:sldMk cId="4104621401" sldId="455"/>
        </pc:sldMkLst>
        <pc:spChg chg="mod">
          <ac:chgData name="Pauline Gifty Simon Solomon Raj" userId="d664233d-6e25-4d9c-b02e-7355c0f0a4e7" providerId="ADAL" clId="{A08340B2-250A-48C5-8AB0-6212E2D879AE}" dt="2025-02-11T04:45:42.006" v="80" actId="20577"/>
          <ac:spMkLst>
            <pc:docMk/>
            <pc:sldMk cId="4104621401" sldId="455"/>
            <ac:spMk id="3" creationId="{898855FE-E726-CD80-A780-51F176CCCD6C}"/>
          </ac:spMkLst>
        </pc:spChg>
      </pc:sldChg>
      <pc:sldChg chg="modSp mod">
        <pc:chgData name="Pauline Gifty Simon Solomon Raj" userId="d664233d-6e25-4d9c-b02e-7355c0f0a4e7" providerId="ADAL" clId="{A08340B2-250A-48C5-8AB0-6212E2D879AE}" dt="2025-02-10T12:40:39.712" v="5" actId="27636"/>
        <pc:sldMkLst>
          <pc:docMk/>
          <pc:sldMk cId="2033637178" sldId="465"/>
        </pc:sldMkLst>
        <pc:spChg chg="mod">
          <ac:chgData name="Pauline Gifty Simon Solomon Raj" userId="d664233d-6e25-4d9c-b02e-7355c0f0a4e7" providerId="ADAL" clId="{A08340B2-250A-48C5-8AB0-6212E2D879AE}" dt="2025-02-10T12:40:39.712" v="5" actId="27636"/>
          <ac:spMkLst>
            <pc:docMk/>
            <pc:sldMk cId="2033637178" sldId="465"/>
            <ac:spMk id="3" creationId="{CCF46113-CA3D-94B3-B056-48A550E33EF7}"/>
          </ac:spMkLst>
        </pc:spChg>
      </pc:sldChg>
      <pc:sldChg chg="modSp mod">
        <pc:chgData name="Pauline Gifty Simon Solomon Raj" userId="d664233d-6e25-4d9c-b02e-7355c0f0a4e7" providerId="ADAL" clId="{A08340B2-250A-48C5-8AB0-6212E2D879AE}" dt="2025-02-10T12:40:39.728" v="6" actId="27636"/>
        <pc:sldMkLst>
          <pc:docMk/>
          <pc:sldMk cId="1357246348" sldId="466"/>
        </pc:sldMkLst>
        <pc:spChg chg="mod">
          <ac:chgData name="Pauline Gifty Simon Solomon Raj" userId="d664233d-6e25-4d9c-b02e-7355c0f0a4e7" providerId="ADAL" clId="{A08340B2-250A-48C5-8AB0-6212E2D879AE}" dt="2025-02-10T12:40:39.728" v="6" actId="27636"/>
          <ac:spMkLst>
            <pc:docMk/>
            <pc:sldMk cId="1357246348" sldId="466"/>
            <ac:spMk id="4" creationId="{6C5DA2D4-DF57-FB97-EA47-9BC5A2935323}"/>
          </ac:spMkLst>
        </pc:spChg>
      </pc:sldChg>
      <pc:sldChg chg="modSp mod">
        <pc:chgData name="Pauline Gifty Simon Solomon Raj" userId="d664233d-6e25-4d9c-b02e-7355c0f0a4e7" providerId="ADAL" clId="{A08340B2-250A-48C5-8AB0-6212E2D879AE}" dt="2025-02-10T12:40:39.744" v="7" actId="27636"/>
        <pc:sldMkLst>
          <pc:docMk/>
          <pc:sldMk cId="815278601" sldId="467"/>
        </pc:sldMkLst>
        <pc:spChg chg="mod">
          <ac:chgData name="Pauline Gifty Simon Solomon Raj" userId="d664233d-6e25-4d9c-b02e-7355c0f0a4e7" providerId="ADAL" clId="{A08340B2-250A-48C5-8AB0-6212E2D879AE}" dt="2025-02-10T12:40:39.744" v="7" actId="27636"/>
          <ac:spMkLst>
            <pc:docMk/>
            <pc:sldMk cId="815278601" sldId="467"/>
            <ac:spMk id="4" creationId="{FEDA24EA-7772-2B4E-E215-6753290E3213}"/>
          </ac:spMkLst>
        </pc:spChg>
      </pc:sldChg>
      <pc:sldMasterChg chg="mod modSldLayout">
        <pc:chgData name="Pauline Gifty Simon Solomon Raj" userId="d664233d-6e25-4d9c-b02e-7355c0f0a4e7" providerId="ADAL" clId="{A08340B2-250A-48C5-8AB0-6212E2D879AE}" dt="2025-02-11T04:43:42.901" v="20" actId="6013"/>
        <pc:sldMasterMkLst>
          <pc:docMk/>
          <pc:sldMasterMk cId="1291466042" sldId="2147483752"/>
        </pc:sldMasterMkLst>
        <pc:sldLayoutChg chg="modSp mod">
          <pc:chgData name="Pauline Gifty Simon Solomon Raj" userId="d664233d-6e25-4d9c-b02e-7355c0f0a4e7" providerId="ADAL" clId="{A08340B2-250A-48C5-8AB0-6212E2D879AE}" dt="2025-02-10T12:40:39.636" v="4" actId="20577"/>
          <pc:sldLayoutMkLst>
            <pc:docMk/>
            <pc:sldMasterMk cId="1291466042" sldId="2147483752"/>
            <pc:sldLayoutMk cId="2509280626" sldId="2147483753"/>
          </pc:sldLayoutMkLst>
          <pc:spChg chg="mod">
            <ac:chgData name="Pauline Gifty Simon Solomon Raj" userId="d664233d-6e25-4d9c-b02e-7355c0f0a4e7" providerId="ADAL" clId="{A08340B2-250A-48C5-8AB0-6212E2D879AE}" dt="2025-02-10T12:40:36.096" v="3" actId="6549"/>
            <ac:spMkLst>
              <pc:docMk/>
              <pc:sldMasterMk cId="1291466042" sldId="2147483752"/>
              <pc:sldLayoutMk cId="2509280626" sldId="2147483753"/>
              <ac:spMk id="6" creationId="{3DD018F5-02CB-859D-2FC2-FEB2D792CD8A}"/>
            </ac:spMkLst>
          </pc:spChg>
          <pc:spChg chg="mod">
            <ac:chgData name="Pauline Gifty Simon Solomon Raj" userId="d664233d-6e25-4d9c-b02e-7355c0f0a4e7" providerId="ADAL" clId="{A08340B2-250A-48C5-8AB0-6212E2D879AE}" dt="2025-02-10T12:40:39.636" v="4" actId="20577"/>
            <ac:spMkLst>
              <pc:docMk/>
              <pc:sldMasterMk cId="1291466042" sldId="2147483752"/>
              <pc:sldLayoutMk cId="2509280626" sldId="2147483753"/>
              <ac:spMk id="14" creationId="{E415A396-7B06-95C2-2AB1-D74062756096}"/>
            </ac:spMkLst>
          </pc:spChg>
        </pc:sldLayoutChg>
        <pc:sldLayoutChg chg="modSp mod">
          <pc:chgData name="Pauline Gifty Simon Solomon Raj" userId="d664233d-6e25-4d9c-b02e-7355c0f0a4e7" providerId="ADAL" clId="{A08340B2-250A-48C5-8AB0-6212E2D879AE}" dt="2025-02-10T12:41:48.299" v="18" actId="1076"/>
          <pc:sldLayoutMkLst>
            <pc:docMk/>
            <pc:sldMasterMk cId="1291466042" sldId="2147483752"/>
            <pc:sldLayoutMk cId="1333310799" sldId="2147483781"/>
          </pc:sldLayoutMkLst>
          <pc:spChg chg="mod">
            <ac:chgData name="Pauline Gifty Simon Solomon Raj" userId="d664233d-6e25-4d9c-b02e-7355c0f0a4e7" providerId="ADAL" clId="{A08340B2-250A-48C5-8AB0-6212E2D879AE}" dt="2025-02-10T12:41:29.714" v="14" actId="1076"/>
            <ac:spMkLst>
              <pc:docMk/>
              <pc:sldMasterMk cId="1291466042" sldId="2147483752"/>
              <pc:sldLayoutMk cId="1333310799" sldId="2147483781"/>
              <ac:spMk id="4" creationId="{D640A7C0-4AA6-7148-1B7D-C9ECA9F37897}"/>
            </ac:spMkLst>
          </pc:spChg>
          <pc:spChg chg="mod">
            <ac:chgData name="Pauline Gifty Simon Solomon Raj" userId="d664233d-6e25-4d9c-b02e-7355c0f0a4e7" providerId="ADAL" clId="{A08340B2-250A-48C5-8AB0-6212E2D879AE}" dt="2025-02-10T12:41:42.077" v="16" actId="1076"/>
            <ac:spMkLst>
              <pc:docMk/>
              <pc:sldMasterMk cId="1291466042" sldId="2147483752"/>
              <pc:sldLayoutMk cId="1333310799" sldId="2147483781"/>
              <ac:spMk id="5" creationId="{36D41025-D6BA-699B-4539-4466FCD7AD54}"/>
            </ac:spMkLst>
          </pc:spChg>
          <pc:spChg chg="mod">
            <ac:chgData name="Pauline Gifty Simon Solomon Raj" userId="d664233d-6e25-4d9c-b02e-7355c0f0a4e7" providerId="ADAL" clId="{A08340B2-250A-48C5-8AB0-6212E2D879AE}" dt="2025-02-10T12:40:50.077" v="8" actId="1076"/>
            <ac:spMkLst>
              <pc:docMk/>
              <pc:sldMasterMk cId="1291466042" sldId="2147483752"/>
              <pc:sldLayoutMk cId="1333310799" sldId="2147483781"/>
              <ac:spMk id="6" creationId="{00000000-0000-0000-0000-000000000000}"/>
            </ac:spMkLst>
          </pc:spChg>
          <pc:spChg chg="mod">
            <ac:chgData name="Pauline Gifty Simon Solomon Raj" userId="d664233d-6e25-4d9c-b02e-7355c0f0a4e7" providerId="ADAL" clId="{A08340B2-250A-48C5-8AB0-6212E2D879AE}" dt="2025-02-10T12:41:44.549" v="17" actId="1076"/>
            <ac:spMkLst>
              <pc:docMk/>
              <pc:sldMasterMk cId="1291466042" sldId="2147483752"/>
              <pc:sldLayoutMk cId="1333310799" sldId="2147483781"/>
              <ac:spMk id="10" creationId="{61FC883B-9047-FA26-74EF-EF3240713719}"/>
            </ac:spMkLst>
          </pc:spChg>
          <pc:spChg chg="mod">
            <ac:chgData name="Pauline Gifty Simon Solomon Raj" userId="d664233d-6e25-4d9c-b02e-7355c0f0a4e7" providerId="ADAL" clId="{A08340B2-250A-48C5-8AB0-6212E2D879AE}" dt="2025-02-10T12:41:21.172" v="12" actId="1076"/>
            <ac:spMkLst>
              <pc:docMk/>
              <pc:sldMasterMk cId="1291466042" sldId="2147483752"/>
              <pc:sldLayoutMk cId="1333310799" sldId="2147483781"/>
              <ac:spMk id="98" creationId="{9A9DE057-7750-4B1F-AD64-303D665A2CDB}"/>
            </ac:spMkLst>
          </pc:spChg>
          <pc:picChg chg="mod">
            <ac:chgData name="Pauline Gifty Simon Solomon Raj" userId="d664233d-6e25-4d9c-b02e-7355c0f0a4e7" providerId="ADAL" clId="{A08340B2-250A-48C5-8AB0-6212E2D879AE}" dt="2025-02-10T12:41:48.299" v="18" actId="1076"/>
            <ac:picMkLst>
              <pc:docMk/>
              <pc:sldMasterMk cId="1291466042" sldId="2147483752"/>
              <pc:sldLayoutMk cId="1333310799" sldId="2147483781"/>
              <ac:picMk id="96" creationId="{7EC7C982-758B-4C8F-B107-A32BA85DA618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AB5F1D-7CB6-4354-96E8-13D00CB5E9CC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41328C-0522-48B4-B79E-BF83A2D81286}">
      <dgm:prSet phldrT="[Text]" custT="1"/>
      <dgm:spPr/>
      <dgm:t>
        <a:bodyPr/>
        <a:lstStyle/>
        <a:p>
          <a:r>
            <a:rPr lang="en-IN" sz="1200" b="1" dirty="0"/>
            <a:t>Conv2D (Encoder)</a:t>
          </a:r>
          <a:endParaRPr lang="en-IN" sz="1200" dirty="0"/>
        </a:p>
      </dgm:t>
    </dgm:pt>
    <dgm:pt modelId="{0C765691-8EB3-45C7-B847-B1D47E1FA888}" type="parTrans" cxnId="{671D73EB-A7CB-4A2D-B09B-F8973DF0C377}">
      <dgm:prSet/>
      <dgm:spPr/>
      <dgm:t>
        <a:bodyPr/>
        <a:lstStyle/>
        <a:p>
          <a:endParaRPr lang="en-IN"/>
        </a:p>
      </dgm:t>
    </dgm:pt>
    <dgm:pt modelId="{CB996CCA-0BBB-4BF8-9026-0AC0D36B7A2F}" type="sibTrans" cxnId="{671D73EB-A7CB-4A2D-B09B-F8973DF0C377}">
      <dgm:prSet/>
      <dgm:spPr/>
      <dgm:t>
        <a:bodyPr/>
        <a:lstStyle/>
        <a:p>
          <a:endParaRPr lang="en-IN"/>
        </a:p>
      </dgm:t>
    </dgm:pt>
    <dgm:pt modelId="{D725C2A2-D6F4-42BF-B483-2D3F930C9C9A}">
      <dgm:prSet phldrT="[Text]" custT="1"/>
      <dgm:spPr/>
      <dgm:t>
        <a:bodyPr/>
        <a:lstStyle/>
        <a:p>
          <a:r>
            <a:rPr lang="en-IN" sz="1200" b="1" dirty="0"/>
            <a:t>Conv2D (Encoder)</a:t>
          </a:r>
          <a:endParaRPr lang="en-IN" sz="1200" dirty="0"/>
        </a:p>
      </dgm:t>
    </dgm:pt>
    <dgm:pt modelId="{7506DEFA-7BF6-472D-9226-DE750C4E6D34}" type="parTrans" cxnId="{20FFCC6F-3742-444B-8E7A-7D18F9E50801}">
      <dgm:prSet/>
      <dgm:spPr/>
      <dgm:t>
        <a:bodyPr/>
        <a:lstStyle/>
        <a:p>
          <a:endParaRPr lang="en-IN"/>
        </a:p>
      </dgm:t>
    </dgm:pt>
    <dgm:pt modelId="{4FECA211-0640-4486-8F50-8268F8A78D66}" type="sibTrans" cxnId="{20FFCC6F-3742-444B-8E7A-7D18F9E50801}">
      <dgm:prSet/>
      <dgm:spPr/>
      <dgm:t>
        <a:bodyPr/>
        <a:lstStyle/>
        <a:p>
          <a:endParaRPr lang="en-IN"/>
        </a:p>
      </dgm:t>
    </dgm:pt>
    <dgm:pt modelId="{D722A89B-D4DC-436F-BCC6-B34302471B03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IN" sz="1200" b="1" dirty="0"/>
            <a:t>Conv2D (Decoder)</a:t>
          </a:r>
          <a:endParaRPr lang="en-IN" sz="1200" dirty="0"/>
        </a:p>
      </dgm:t>
    </dgm:pt>
    <dgm:pt modelId="{5E78C902-FFFE-41EC-8F3F-360E3274F3A3}" type="parTrans" cxnId="{25E433C3-EB27-4372-A282-2A5C898DF082}">
      <dgm:prSet/>
      <dgm:spPr/>
      <dgm:t>
        <a:bodyPr/>
        <a:lstStyle/>
        <a:p>
          <a:endParaRPr lang="en-IN"/>
        </a:p>
      </dgm:t>
    </dgm:pt>
    <dgm:pt modelId="{6E9EEECD-0481-46D3-BDED-F00F7E6DAA0C}" type="sibTrans" cxnId="{25E433C3-EB27-4372-A282-2A5C898DF082}">
      <dgm:prSet/>
      <dgm:spPr/>
      <dgm:t>
        <a:bodyPr/>
        <a:lstStyle/>
        <a:p>
          <a:endParaRPr lang="en-IN"/>
        </a:p>
      </dgm:t>
    </dgm:pt>
    <dgm:pt modelId="{B860CF03-AC02-4DCF-A720-32C6173B4A70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pPr algn="ctr"/>
          <a:r>
            <a:rPr lang="en-IN" sz="1200" b="1" dirty="0"/>
            <a:t>UpSampling2D</a:t>
          </a:r>
          <a:r>
            <a:rPr lang="en-IN" sz="1000" dirty="0"/>
            <a:t>	</a:t>
          </a:r>
        </a:p>
      </dgm:t>
    </dgm:pt>
    <dgm:pt modelId="{84B495D7-7304-4E61-9578-0C08EDE34551}" type="parTrans" cxnId="{44BD02BA-4359-4271-A349-4880AF97ECEE}">
      <dgm:prSet/>
      <dgm:spPr/>
      <dgm:t>
        <a:bodyPr/>
        <a:lstStyle/>
        <a:p>
          <a:endParaRPr lang="en-IN"/>
        </a:p>
      </dgm:t>
    </dgm:pt>
    <dgm:pt modelId="{E687022F-632A-4F86-AF56-CA5644B6BFD6}" type="sibTrans" cxnId="{44BD02BA-4359-4271-A349-4880AF97ECEE}">
      <dgm:prSet/>
      <dgm:spPr/>
      <dgm:t>
        <a:bodyPr/>
        <a:lstStyle/>
        <a:p>
          <a:endParaRPr lang="en-IN"/>
        </a:p>
      </dgm:t>
    </dgm:pt>
    <dgm:pt modelId="{477C342B-DCF2-4A81-B5D8-AB70E3DCB436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IN" sz="1200" b="1" dirty="0"/>
            <a:t>Conv2D (Decoder)</a:t>
          </a:r>
          <a:endParaRPr lang="en-IN" sz="1200" dirty="0"/>
        </a:p>
      </dgm:t>
    </dgm:pt>
    <dgm:pt modelId="{C791023E-CE02-4414-8C36-3F79B46CFCCC}" type="parTrans" cxnId="{3B10B603-FE65-470B-A06C-07E1632F4BAF}">
      <dgm:prSet/>
      <dgm:spPr/>
      <dgm:t>
        <a:bodyPr/>
        <a:lstStyle/>
        <a:p>
          <a:endParaRPr lang="en-IN"/>
        </a:p>
      </dgm:t>
    </dgm:pt>
    <dgm:pt modelId="{3EE163B8-5C51-485E-806C-0450423A5E59}" type="sibTrans" cxnId="{3B10B603-FE65-470B-A06C-07E1632F4BAF}">
      <dgm:prSet/>
      <dgm:spPr/>
      <dgm:t>
        <a:bodyPr/>
        <a:lstStyle/>
        <a:p>
          <a:endParaRPr lang="en-IN"/>
        </a:p>
      </dgm:t>
    </dgm:pt>
    <dgm:pt modelId="{529BACE0-CF2F-4902-B419-47ED42E590C9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IN" sz="1200" b="1" dirty="0"/>
            <a:t>Conv2D (Output)</a:t>
          </a:r>
          <a:endParaRPr lang="en-IN" sz="1200" dirty="0"/>
        </a:p>
      </dgm:t>
    </dgm:pt>
    <dgm:pt modelId="{51C9153D-C86E-4827-8D54-1886AA0BE6B4}" type="parTrans" cxnId="{40C5FE4E-97F6-4E4E-9098-96AA31B4632F}">
      <dgm:prSet/>
      <dgm:spPr/>
      <dgm:t>
        <a:bodyPr/>
        <a:lstStyle/>
        <a:p>
          <a:endParaRPr lang="en-IN"/>
        </a:p>
      </dgm:t>
    </dgm:pt>
    <dgm:pt modelId="{555B42C1-DE21-4DFB-AF10-EBAEF97CC857}" type="sibTrans" cxnId="{40C5FE4E-97F6-4E4E-9098-96AA31B4632F}">
      <dgm:prSet/>
      <dgm:spPr/>
      <dgm:t>
        <a:bodyPr/>
        <a:lstStyle/>
        <a:p>
          <a:endParaRPr lang="en-IN"/>
        </a:p>
      </dgm:t>
    </dgm:pt>
    <dgm:pt modelId="{DC9F599A-2518-4569-A52E-6C14D985998D}">
      <dgm:prSet phldrT="[Text]" custT="1"/>
      <dgm:spPr/>
      <dgm:t>
        <a:bodyPr/>
        <a:lstStyle/>
        <a:p>
          <a:r>
            <a:rPr lang="en-IN" sz="1200" b="1" dirty="0"/>
            <a:t>MaxPooling2D</a:t>
          </a:r>
          <a:endParaRPr lang="en-IN" sz="1000" dirty="0"/>
        </a:p>
      </dgm:t>
    </dgm:pt>
    <dgm:pt modelId="{B4EF6205-20C1-414F-8943-5D0BDF6452BE}" type="parTrans" cxnId="{3D22DACD-5047-4294-807E-831FE8D7FD4A}">
      <dgm:prSet/>
      <dgm:spPr/>
      <dgm:t>
        <a:bodyPr/>
        <a:lstStyle/>
        <a:p>
          <a:endParaRPr lang="en-IN"/>
        </a:p>
      </dgm:t>
    </dgm:pt>
    <dgm:pt modelId="{6C9B1A8F-87FD-4578-8FF5-D1049B9430E6}" type="sibTrans" cxnId="{3D22DACD-5047-4294-807E-831FE8D7FD4A}">
      <dgm:prSet/>
      <dgm:spPr/>
      <dgm:t>
        <a:bodyPr/>
        <a:lstStyle/>
        <a:p>
          <a:endParaRPr lang="en-IN"/>
        </a:p>
      </dgm:t>
    </dgm:pt>
    <dgm:pt modelId="{15885D3F-3B11-4C16-BCAA-AA597248E6B1}" type="pres">
      <dgm:prSet presAssocID="{73AB5F1D-7CB6-4354-96E8-13D00CB5E9CC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008F665-5BA9-49E1-A842-985F588B65CA}" type="pres">
      <dgm:prSet presAssocID="{529BACE0-CF2F-4902-B419-47ED42E590C9}" presName="Accent7" presStyleCnt="0"/>
      <dgm:spPr/>
    </dgm:pt>
    <dgm:pt modelId="{1446D98E-F28D-4FB7-B5EE-1EEDEA67BD3E}" type="pres">
      <dgm:prSet presAssocID="{529BACE0-CF2F-4902-B419-47ED42E590C9}" presName="Accent" presStyleLbl="node1" presStyleIdx="0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49B0007-F012-4C94-99A9-CB3840724BED}" type="pres">
      <dgm:prSet presAssocID="{529BACE0-CF2F-4902-B419-47ED42E590C9}" presName="ParentBackground7" presStyleCnt="0"/>
      <dgm:spPr/>
    </dgm:pt>
    <dgm:pt modelId="{B97006B5-EB18-46C7-A2BD-E54410FC3FDD}" type="pres">
      <dgm:prSet presAssocID="{529BACE0-CF2F-4902-B419-47ED42E590C9}" presName="ParentBackground" presStyleLbl="fgAcc1" presStyleIdx="0" presStyleCnt="7"/>
      <dgm:spPr/>
    </dgm:pt>
    <dgm:pt modelId="{FCAB65AC-9A5B-428D-96BD-F31E67E6A1EE}" type="pres">
      <dgm:prSet presAssocID="{529BACE0-CF2F-4902-B419-47ED42E590C9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FFBE9FE-DC16-4B79-A801-8DF440BB1456}" type="pres">
      <dgm:prSet presAssocID="{477C342B-DCF2-4A81-B5D8-AB70E3DCB436}" presName="Accent6" presStyleCnt="0"/>
      <dgm:spPr/>
    </dgm:pt>
    <dgm:pt modelId="{6C64C762-28EA-47D8-AA93-F54D85E62DF0}" type="pres">
      <dgm:prSet presAssocID="{477C342B-DCF2-4A81-B5D8-AB70E3DCB436}" presName="Accent" presStyleLbl="node1" presStyleIdx="1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24C61F6-81F0-4762-A44C-3DE9B9B2EC53}" type="pres">
      <dgm:prSet presAssocID="{477C342B-DCF2-4A81-B5D8-AB70E3DCB436}" presName="ParentBackground6" presStyleCnt="0"/>
      <dgm:spPr/>
    </dgm:pt>
    <dgm:pt modelId="{391FAEE6-49A9-409B-B333-033C2870A90C}" type="pres">
      <dgm:prSet presAssocID="{477C342B-DCF2-4A81-B5D8-AB70E3DCB436}" presName="ParentBackground" presStyleLbl="fgAcc1" presStyleIdx="1" presStyleCnt="7"/>
      <dgm:spPr/>
    </dgm:pt>
    <dgm:pt modelId="{4AB400D5-8B33-4578-BB1C-BFDC57F61117}" type="pres">
      <dgm:prSet presAssocID="{477C342B-DCF2-4A81-B5D8-AB70E3DCB436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0903F52-0B29-42B2-BACF-B7975B3B4781}" type="pres">
      <dgm:prSet presAssocID="{B860CF03-AC02-4DCF-A720-32C6173B4A70}" presName="Accent5" presStyleCnt="0"/>
      <dgm:spPr/>
    </dgm:pt>
    <dgm:pt modelId="{7590822A-FF0D-4A5B-A68B-391EEB2C51B9}" type="pres">
      <dgm:prSet presAssocID="{B860CF03-AC02-4DCF-A720-32C6173B4A70}" presName="Accent" presStyleLbl="node1" presStyleIdx="2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B42C75FA-E30E-4D72-96AE-25A495B00256}" type="pres">
      <dgm:prSet presAssocID="{B860CF03-AC02-4DCF-A720-32C6173B4A70}" presName="ParentBackground5" presStyleCnt="0"/>
      <dgm:spPr/>
    </dgm:pt>
    <dgm:pt modelId="{171E3BCF-DEB2-49F6-82A0-8202661FAA58}" type="pres">
      <dgm:prSet presAssocID="{B860CF03-AC02-4DCF-A720-32C6173B4A70}" presName="ParentBackground" presStyleLbl="fgAcc1" presStyleIdx="2" presStyleCnt="7"/>
      <dgm:spPr/>
    </dgm:pt>
    <dgm:pt modelId="{E472BDB6-061E-4913-8FB6-C67C6741D46D}" type="pres">
      <dgm:prSet presAssocID="{B860CF03-AC02-4DCF-A720-32C6173B4A70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0AE09B2-0C02-4D09-B106-5B090F6F46FD}" type="pres">
      <dgm:prSet presAssocID="{D722A89B-D4DC-436F-BCC6-B34302471B03}" presName="Accent4" presStyleCnt="0"/>
      <dgm:spPr/>
    </dgm:pt>
    <dgm:pt modelId="{34B312AE-E49C-4D2A-B99B-06064A8261B2}" type="pres">
      <dgm:prSet presAssocID="{D722A89B-D4DC-436F-BCC6-B34302471B03}" presName="Accent" presStyleLbl="node1" presStyleIdx="3" presStyleCnt="7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A4D6BF00-7F2B-4292-BC59-76A3FAB819FD}" type="pres">
      <dgm:prSet presAssocID="{D722A89B-D4DC-436F-BCC6-B34302471B03}" presName="ParentBackground4" presStyleCnt="0"/>
      <dgm:spPr/>
    </dgm:pt>
    <dgm:pt modelId="{E267F503-ECD2-403A-BC93-F8AD98657C56}" type="pres">
      <dgm:prSet presAssocID="{D722A89B-D4DC-436F-BCC6-B34302471B03}" presName="ParentBackground" presStyleLbl="fgAcc1" presStyleIdx="3" presStyleCnt="7"/>
      <dgm:spPr/>
    </dgm:pt>
    <dgm:pt modelId="{F10C8F37-933E-480C-B8D7-484ACE270A84}" type="pres">
      <dgm:prSet presAssocID="{D722A89B-D4DC-436F-BCC6-B34302471B03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F31ED04-E7B3-4FBD-879B-5CC8D05093BC}" type="pres">
      <dgm:prSet presAssocID="{D725C2A2-D6F4-42BF-B483-2D3F930C9C9A}" presName="Accent3" presStyleCnt="0"/>
      <dgm:spPr/>
    </dgm:pt>
    <dgm:pt modelId="{574A7EDC-ED0E-4E22-8B01-889FF196F2D3}" type="pres">
      <dgm:prSet presAssocID="{D725C2A2-D6F4-42BF-B483-2D3F930C9C9A}" presName="Accent" presStyleLbl="node1" presStyleIdx="4" presStyleCnt="7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27338D6-D915-45BC-877D-1C68AE1FBB59}" type="pres">
      <dgm:prSet presAssocID="{D725C2A2-D6F4-42BF-B483-2D3F930C9C9A}" presName="ParentBackground3" presStyleCnt="0"/>
      <dgm:spPr/>
    </dgm:pt>
    <dgm:pt modelId="{C34E89FD-9EC9-4409-B50E-AB4BEAD81125}" type="pres">
      <dgm:prSet presAssocID="{D725C2A2-D6F4-42BF-B483-2D3F930C9C9A}" presName="ParentBackground" presStyleLbl="fgAcc1" presStyleIdx="4" presStyleCnt="7"/>
      <dgm:spPr/>
    </dgm:pt>
    <dgm:pt modelId="{B53E206E-73F3-4B9C-A3AC-9CCBB6AD19C5}" type="pres">
      <dgm:prSet presAssocID="{D725C2A2-D6F4-42BF-B483-2D3F930C9C9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AA4CEF-47BB-48C5-A0D8-A03CE79A508A}" type="pres">
      <dgm:prSet presAssocID="{DC9F599A-2518-4569-A52E-6C14D985998D}" presName="Accent2" presStyleCnt="0"/>
      <dgm:spPr/>
    </dgm:pt>
    <dgm:pt modelId="{8488F061-24D2-45CB-892C-53F9A50FBEF1}" type="pres">
      <dgm:prSet presAssocID="{DC9F599A-2518-4569-A52E-6C14D985998D}" presName="Accent" presStyleLbl="node1" presStyleIdx="5" presStyleCnt="7"/>
      <dgm:spPr>
        <a:solidFill>
          <a:srgbClr val="0556CD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53F4985-CF2B-4621-8839-D22A7F69E0EE}" type="pres">
      <dgm:prSet presAssocID="{DC9F599A-2518-4569-A52E-6C14D985998D}" presName="ParentBackground2" presStyleCnt="0"/>
      <dgm:spPr/>
    </dgm:pt>
    <dgm:pt modelId="{43AD39EB-13B6-4591-847B-C8349921C4F1}" type="pres">
      <dgm:prSet presAssocID="{DC9F599A-2518-4569-A52E-6C14D985998D}" presName="ParentBackground" presStyleLbl="fgAcc1" presStyleIdx="5" presStyleCnt="7"/>
      <dgm:spPr/>
    </dgm:pt>
    <dgm:pt modelId="{FE1FA00D-8978-4FF1-9DF4-B12D26962D12}" type="pres">
      <dgm:prSet presAssocID="{DC9F599A-2518-4569-A52E-6C14D985998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65989DA-7DCB-4147-8C94-6C3AF81F23CC}" type="pres">
      <dgm:prSet presAssocID="{E741328C-0522-48B4-B79E-BF83A2D81286}" presName="Accent1" presStyleCnt="0"/>
      <dgm:spPr/>
    </dgm:pt>
    <dgm:pt modelId="{FC848C3A-3914-4F7E-B39B-1B6E46C3D657}" type="pres">
      <dgm:prSet presAssocID="{E741328C-0522-48B4-B79E-BF83A2D81286}" presName="Accent" presStyleLbl="node1" presStyleIdx="6" presStyleCnt="7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B2BD821-8403-4CBF-82ED-02DA2C396428}" type="pres">
      <dgm:prSet presAssocID="{E741328C-0522-48B4-B79E-BF83A2D81286}" presName="ParentBackground1" presStyleCnt="0"/>
      <dgm:spPr/>
    </dgm:pt>
    <dgm:pt modelId="{1B28C61E-FBA7-475F-A37C-7B1E7A49F9BB}" type="pres">
      <dgm:prSet presAssocID="{E741328C-0522-48B4-B79E-BF83A2D81286}" presName="ParentBackground" presStyleLbl="fgAcc1" presStyleIdx="6" presStyleCnt="7"/>
      <dgm:spPr/>
    </dgm:pt>
    <dgm:pt modelId="{73B1E9A7-39BB-49ED-9A90-901A98D285B4}" type="pres">
      <dgm:prSet presAssocID="{E741328C-0522-48B4-B79E-BF83A2D8128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5AA2800-EE1E-4737-89B2-EC31A2173DA6}" type="presOf" srcId="{D722A89B-D4DC-436F-BCC6-B34302471B03}" destId="{F10C8F37-933E-480C-B8D7-484ACE270A84}" srcOrd="1" destOrd="0" presId="urn:microsoft.com/office/officeart/2011/layout/CircleProcess"/>
    <dgm:cxn modelId="{3B10B603-FE65-470B-A06C-07E1632F4BAF}" srcId="{73AB5F1D-7CB6-4354-96E8-13D00CB5E9CC}" destId="{477C342B-DCF2-4A81-B5D8-AB70E3DCB436}" srcOrd="5" destOrd="0" parTransId="{C791023E-CE02-4414-8C36-3F79B46CFCCC}" sibTransId="{3EE163B8-5C51-485E-806C-0450423A5E59}"/>
    <dgm:cxn modelId="{72650F06-B0A4-40F8-AB5C-316B8226C999}" type="presOf" srcId="{529BACE0-CF2F-4902-B419-47ED42E590C9}" destId="{B97006B5-EB18-46C7-A2BD-E54410FC3FDD}" srcOrd="0" destOrd="0" presId="urn:microsoft.com/office/officeart/2011/layout/CircleProcess"/>
    <dgm:cxn modelId="{F1D11E26-D519-4546-AEFD-EDD5D3CDCAFE}" type="presOf" srcId="{B860CF03-AC02-4DCF-A720-32C6173B4A70}" destId="{E472BDB6-061E-4913-8FB6-C67C6741D46D}" srcOrd="1" destOrd="0" presId="urn:microsoft.com/office/officeart/2011/layout/CircleProcess"/>
    <dgm:cxn modelId="{2890E92B-8D0E-44F1-A6D7-B80AB1EC4D35}" type="presOf" srcId="{B860CF03-AC02-4DCF-A720-32C6173B4A70}" destId="{171E3BCF-DEB2-49F6-82A0-8202661FAA58}" srcOrd="0" destOrd="0" presId="urn:microsoft.com/office/officeart/2011/layout/CircleProcess"/>
    <dgm:cxn modelId="{97784545-2FC0-4D5F-919D-88019CC802E7}" type="presOf" srcId="{529BACE0-CF2F-4902-B419-47ED42E590C9}" destId="{FCAB65AC-9A5B-428D-96BD-F31E67E6A1EE}" srcOrd="1" destOrd="0" presId="urn:microsoft.com/office/officeart/2011/layout/CircleProcess"/>
    <dgm:cxn modelId="{33A9246A-C84A-4FC9-9FF3-2942A71D1F91}" type="presOf" srcId="{D722A89B-D4DC-436F-BCC6-B34302471B03}" destId="{E267F503-ECD2-403A-BC93-F8AD98657C56}" srcOrd="0" destOrd="0" presId="urn:microsoft.com/office/officeart/2011/layout/CircleProcess"/>
    <dgm:cxn modelId="{40C5FE4E-97F6-4E4E-9098-96AA31B4632F}" srcId="{73AB5F1D-7CB6-4354-96E8-13D00CB5E9CC}" destId="{529BACE0-CF2F-4902-B419-47ED42E590C9}" srcOrd="6" destOrd="0" parTransId="{51C9153D-C86E-4827-8D54-1886AA0BE6B4}" sibTransId="{555B42C1-DE21-4DFB-AF10-EBAEF97CC857}"/>
    <dgm:cxn modelId="{20FFCC6F-3742-444B-8E7A-7D18F9E50801}" srcId="{73AB5F1D-7CB6-4354-96E8-13D00CB5E9CC}" destId="{D725C2A2-D6F4-42BF-B483-2D3F930C9C9A}" srcOrd="2" destOrd="0" parTransId="{7506DEFA-7BF6-472D-9226-DE750C4E6D34}" sibTransId="{4FECA211-0640-4486-8F50-8268F8A78D66}"/>
    <dgm:cxn modelId="{7B4D7D70-E11A-467F-AACC-D7970177161A}" type="presOf" srcId="{73AB5F1D-7CB6-4354-96E8-13D00CB5E9CC}" destId="{15885D3F-3B11-4C16-BCAA-AA597248E6B1}" srcOrd="0" destOrd="0" presId="urn:microsoft.com/office/officeart/2011/layout/CircleProcess"/>
    <dgm:cxn modelId="{1713DB7F-E239-4AD7-AB6B-237FE31F41C4}" type="presOf" srcId="{E741328C-0522-48B4-B79E-BF83A2D81286}" destId="{73B1E9A7-39BB-49ED-9A90-901A98D285B4}" srcOrd="1" destOrd="0" presId="urn:microsoft.com/office/officeart/2011/layout/CircleProcess"/>
    <dgm:cxn modelId="{0722149D-F50E-4535-8594-89ED783BF9C6}" type="presOf" srcId="{477C342B-DCF2-4A81-B5D8-AB70E3DCB436}" destId="{4AB400D5-8B33-4578-BB1C-BFDC57F61117}" srcOrd="1" destOrd="0" presId="urn:microsoft.com/office/officeart/2011/layout/CircleProcess"/>
    <dgm:cxn modelId="{FED12CA0-5435-413D-84BA-C5CF5DBA6AE6}" type="presOf" srcId="{D725C2A2-D6F4-42BF-B483-2D3F930C9C9A}" destId="{B53E206E-73F3-4B9C-A3AC-9CCBB6AD19C5}" srcOrd="1" destOrd="0" presId="urn:microsoft.com/office/officeart/2011/layout/CircleProcess"/>
    <dgm:cxn modelId="{9C981AA1-886F-4F5B-A702-E4888DD2AA48}" type="presOf" srcId="{E741328C-0522-48B4-B79E-BF83A2D81286}" destId="{1B28C61E-FBA7-475F-A37C-7B1E7A49F9BB}" srcOrd="0" destOrd="0" presId="urn:microsoft.com/office/officeart/2011/layout/CircleProcess"/>
    <dgm:cxn modelId="{02FEEBA9-CF7E-4A36-81FB-7AD90692FB5E}" type="presOf" srcId="{DC9F599A-2518-4569-A52E-6C14D985998D}" destId="{FE1FA00D-8978-4FF1-9DF4-B12D26962D12}" srcOrd="1" destOrd="0" presId="urn:microsoft.com/office/officeart/2011/layout/CircleProcess"/>
    <dgm:cxn modelId="{44BD02BA-4359-4271-A349-4880AF97ECEE}" srcId="{73AB5F1D-7CB6-4354-96E8-13D00CB5E9CC}" destId="{B860CF03-AC02-4DCF-A720-32C6173B4A70}" srcOrd="4" destOrd="0" parTransId="{84B495D7-7304-4E61-9578-0C08EDE34551}" sibTransId="{E687022F-632A-4F86-AF56-CA5644B6BFD6}"/>
    <dgm:cxn modelId="{25E433C3-EB27-4372-A282-2A5C898DF082}" srcId="{73AB5F1D-7CB6-4354-96E8-13D00CB5E9CC}" destId="{D722A89B-D4DC-436F-BCC6-B34302471B03}" srcOrd="3" destOrd="0" parTransId="{5E78C902-FFFE-41EC-8F3F-360E3274F3A3}" sibTransId="{6E9EEECD-0481-46D3-BDED-F00F7E6DAA0C}"/>
    <dgm:cxn modelId="{A8AF9BC5-94EE-4F82-B83B-4270333B6093}" type="presOf" srcId="{477C342B-DCF2-4A81-B5D8-AB70E3DCB436}" destId="{391FAEE6-49A9-409B-B333-033C2870A90C}" srcOrd="0" destOrd="0" presId="urn:microsoft.com/office/officeart/2011/layout/CircleProcess"/>
    <dgm:cxn modelId="{FB4775C7-016B-417A-B05A-408C536227D9}" type="presOf" srcId="{DC9F599A-2518-4569-A52E-6C14D985998D}" destId="{43AD39EB-13B6-4591-847B-C8349921C4F1}" srcOrd="0" destOrd="0" presId="urn:microsoft.com/office/officeart/2011/layout/CircleProcess"/>
    <dgm:cxn modelId="{3D22DACD-5047-4294-807E-831FE8D7FD4A}" srcId="{73AB5F1D-7CB6-4354-96E8-13D00CB5E9CC}" destId="{DC9F599A-2518-4569-A52E-6C14D985998D}" srcOrd="1" destOrd="0" parTransId="{B4EF6205-20C1-414F-8943-5D0BDF6452BE}" sibTransId="{6C9B1A8F-87FD-4578-8FF5-D1049B9430E6}"/>
    <dgm:cxn modelId="{1AF83CCE-DA88-4309-90F5-7B8F86977E12}" type="presOf" srcId="{D725C2A2-D6F4-42BF-B483-2D3F930C9C9A}" destId="{C34E89FD-9EC9-4409-B50E-AB4BEAD81125}" srcOrd="0" destOrd="0" presId="urn:microsoft.com/office/officeart/2011/layout/CircleProcess"/>
    <dgm:cxn modelId="{671D73EB-A7CB-4A2D-B09B-F8973DF0C377}" srcId="{73AB5F1D-7CB6-4354-96E8-13D00CB5E9CC}" destId="{E741328C-0522-48B4-B79E-BF83A2D81286}" srcOrd="0" destOrd="0" parTransId="{0C765691-8EB3-45C7-B847-B1D47E1FA888}" sibTransId="{CB996CCA-0BBB-4BF8-9026-0AC0D36B7A2F}"/>
    <dgm:cxn modelId="{7376E11A-450B-45A8-BCDC-F790070155FD}" type="presParOf" srcId="{15885D3F-3B11-4C16-BCAA-AA597248E6B1}" destId="{9008F665-5BA9-49E1-A842-985F588B65CA}" srcOrd="0" destOrd="0" presId="urn:microsoft.com/office/officeart/2011/layout/CircleProcess"/>
    <dgm:cxn modelId="{636007FF-DEE1-44A0-8D5A-45F93B17A12F}" type="presParOf" srcId="{9008F665-5BA9-49E1-A842-985F588B65CA}" destId="{1446D98E-F28D-4FB7-B5EE-1EEDEA67BD3E}" srcOrd="0" destOrd="0" presId="urn:microsoft.com/office/officeart/2011/layout/CircleProcess"/>
    <dgm:cxn modelId="{97BC6BE7-A869-454E-B465-5BD18FF0D69A}" type="presParOf" srcId="{15885D3F-3B11-4C16-BCAA-AA597248E6B1}" destId="{949B0007-F012-4C94-99A9-CB3840724BED}" srcOrd="1" destOrd="0" presId="urn:microsoft.com/office/officeart/2011/layout/CircleProcess"/>
    <dgm:cxn modelId="{EB9B7027-D14D-42C0-8401-892A92928A97}" type="presParOf" srcId="{949B0007-F012-4C94-99A9-CB3840724BED}" destId="{B97006B5-EB18-46C7-A2BD-E54410FC3FDD}" srcOrd="0" destOrd="0" presId="urn:microsoft.com/office/officeart/2011/layout/CircleProcess"/>
    <dgm:cxn modelId="{6A6A5561-2138-436D-ACC4-4F184F3F3585}" type="presParOf" srcId="{15885D3F-3B11-4C16-BCAA-AA597248E6B1}" destId="{FCAB65AC-9A5B-428D-96BD-F31E67E6A1EE}" srcOrd="2" destOrd="0" presId="urn:microsoft.com/office/officeart/2011/layout/CircleProcess"/>
    <dgm:cxn modelId="{A6EBDA25-FA42-4D89-B6F0-F57BE72D3E06}" type="presParOf" srcId="{15885D3F-3B11-4C16-BCAA-AA597248E6B1}" destId="{8FFBE9FE-DC16-4B79-A801-8DF440BB1456}" srcOrd="3" destOrd="0" presId="urn:microsoft.com/office/officeart/2011/layout/CircleProcess"/>
    <dgm:cxn modelId="{8832A2B1-0B11-4C8E-A3EA-B608B127129A}" type="presParOf" srcId="{8FFBE9FE-DC16-4B79-A801-8DF440BB1456}" destId="{6C64C762-28EA-47D8-AA93-F54D85E62DF0}" srcOrd="0" destOrd="0" presId="urn:microsoft.com/office/officeart/2011/layout/CircleProcess"/>
    <dgm:cxn modelId="{E4C8D93F-ED0D-43F9-B162-6C1214E74260}" type="presParOf" srcId="{15885D3F-3B11-4C16-BCAA-AA597248E6B1}" destId="{724C61F6-81F0-4762-A44C-3DE9B9B2EC53}" srcOrd="4" destOrd="0" presId="urn:microsoft.com/office/officeart/2011/layout/CircleProcess"/>
    <dgm:cxn modelId="{BDB1F681-8923-4DFA-9F3F-72D70A55509B}" type="presParOf" srcId="{724C61F6-81F0-4762-A44C-3DE9B9B2EC53}" destId="{391FAEE6-49A9-409B-B333-033C2870A90C}" srcOrd="0" destOrd="0" presId="urn:microsoft.com/office/officeart/2011/layout/CircleProcess"/>
    <dgm:cxn modelId="{C664AE20-3164-4C46-B67A-6380B2059858}" type="presParOf" srcId="{15885D3F-3B11-4C16-BCAA-AA597248E6B1}" destId="{4AB400D5-8B33-4578-BB1C-BFDC57F61117}" srcOrd="5" destOrd="0" presId="urn:microsoft.com/office/officeart/2011/layout/CircleProcess"/>
    <dgm:cxn modelId="{7AC0E226-0049-4121-B046-1E003175E30E}" type="presParOf" srcId="{15885D3F-3B11-4C16-BCAA-AA597248E6B1}" destId="{E0903F52-0B29-42B2-BACF-B7975B3B4781}" srcOrd="6" destOrd="0" presId="urn:microsoft.com/office/officeart/2011/layout/CircleProcess"/>
    <dgm:cxn modelId="{723E6EE4-7F8E-4B6B-8647-20FB00F1A10D}" type="presParOf" srcId="{E0903F52-0B29-42B2-BACF-B7975B3B4781}" destId="{7590822A-FF0D-4A5B-A68B-391EEB2C51B9}" srcOrd="0" destOrd="0" presId="urn:microsoft.com/office/officeart/2011/layout/CircleProcess"/>
    <dgm:cxn modelId="{E9D8D038-7792-4774-9286-A80F48CFE2C3}" type="presParOf" srcId="{15885D3F-3B11-4C16-BCAA-AA597248E6B1}" destId="{B42C75FA-E30E-4D72-96AE-25A495B00256}" srcOrd="7" destOrd="0" presId="urn:microsoft.com/office/officeart/2011/layout/CircleProcess"/>
    <dgm:cxn modelId="{B24A5490-80E0-47C6-B3DE-26E06428A5E7}" type="presParOf" srcId="{B42C75FA-E30E-4D72-96AE-25A495B00256}" destId="{171E3BCF-DEB2-49F6-82A0-8202661FAA58}" srcOrd="0" destOrd="0" presId="urn:microsoft.com/office/officeart/2011/layout/CircleProcess"/>
    <dgm:cxn modelId="{02BA6522-EC2A-4DA1-92EF-A1839B56A77E}" type="presParOf" srcId="{15885D3F-3B11-4C16-BCAA-AA597248E6B1}" destId="{E472BDB6-061E-4913-8FB6-C67C6741D46D}" srcOrd="8" destOrd="0" presId="urn:microsoft.com/office/officeart/2011/layout/CircleProcess"/>
    <dgm:cxn modelId="{AF0486CE-F868-4113-B2EB-4660F2BD152A}" type="presParOf" srcId="{15885D3F-3B11-4C16-BCAA-AA597248E6B1}" destId="{B0AE09B2-0C02-4D09-B106-5B090F6F46FD}" srcOrd="9" destOrd="0" presId="urn:microsoft.com/office/officeart/2011/layout/CircleProcess"/>
    <dgm:cxn modelId="{636396BE-4751-45E4-8D51-B43D4F70F8D4}" type="presParOf" srcId="{B0AE09B2-0C02-4D09-B106-5B090F6F46FD}" destId="{34B312AE-E49C-4D2A-B99B-06064A8261B2}" srcOrd="0" destOrd="0" presId="urn:microsoft.com/office/officeart/2011/layout/CircleProcess"/>
    <dgm:cxn modelId="{5BADDC42-1EE2-49E6-BEA5-A89527CF9612}" type="presParOf" srcId="{15885D3F-3B11-4C16-BCAA-AA597248E6B1}" destId="{A4D6BF00-7F2B-4292-BC59-76A3FAB819FD}" srcOrd="10" destOrd="0" presId="urn:microsoft.com/office/officeart/2011/layout/CircleProcess"/>
    <dgm:cxn modelId="{823A362A-B376-4F54-93D1-DD671EB2458D}" type="presParOf" srcId="{A4D6BF00-7F2B-4292-BC59-76A3FAB819FD}" destId="{E267F503-ECD2-403A-BC93-F8AD98657C56}" srcOrd="0" destOrd="0" presId="urn:microsoft.com/office/officeart/2011/layout/CircleProcess"/>
    <dgm:cxn modelId="{7B8361AE-FBA5-4F4B-91A3-501DE13ED550}" type="presParOf" srcId="{15885D3F-3B11-4C16-BCAA-AA597248E6B1}" destId="{F10C8F37-933E-480C-B8D7-484ACE270A84}" srcOrd="11" destOrd="0" presId="urn:microsoft.com/office/officeart/2011/layout/CircleProcess"/>
    <dgm:cxn modelId="{10497CB1-17EB-4E89-8AA7-D9DD5C3CE766}" type="presParOf" srcId="{15885D3F-3B11-4C16-BCAA-AA597248E6B1}" destId="{7F31ED04-E7B3-4FBD-879B-5CC8D05093BC}" srcOrd="12" destOrd="0" presId="urn:microsoft.com/office/officeart/2011/layout/CircleProcess"/>
    <dgm:cxn modelId="{83A712C8-7293-4F26-BA8B-E33B0CEAF7B9}" type="presParOf" srcId="{7F31ED04-E7B3-4FBD-879B-5CC8D05093BC}" destId="{574A7EDC-ED0E-4E22-8B01-889FF196F2D3}" srcOrd="0" destOrd="0" presId="urn:microsoft.com/office/officeart/2011/layout/CircleProcess"/>
    <dgm:cxn modelId="{244054F4-FC8D-48C3-B2EB-A3188B779641}" type="presParOf" srcId="{15885D3F-3B11-4C16-BCAA-AA597248E6B1}" destId="{327338D6-D915-45BC-877D-1C68AE1FBB59}" srcOrd="13" destOrd="0" presId="urn:microsoft.com/office/officeart/2011/layout/CircleProcess"/>
    <dgm:cxn modelId="{BE938662-E08D-49B7-B2DD-69CBC6530A27}" type="presParOf" srcId="{327338D6-D915-45BC-877D-1C68AE1FBB59}" destId="{C34E89FD-9EC9-4409-B50E-AB4BEAD81125}" srcOrd="0" destOrd="0" presId="urn:microsoft.com/office/officeart/2011/layout/CircleProcess"/>
    <dgm:cxn modelId="{3A76A639-0D79-46BC-B1C8-BD3862A3CAED}" type="presParOf" srcId="{15885D3F-3B11-4C16-BCAA-AA597248E6B1}" destId="{B53E206E-73F3-4B9C-A3AC-9CCBB6AD19C5}" srcOrd="14" destOrd="0" presId="urn:microsoft.com/office/officeart/2011/layout/CircleProcess"/>
    <dgm:cxn modelId="{377260EA-EC30-4C67-AB2B-65D342F95BCE}" type="presParOf" srcId="{15885D3F-3B11-4C16-BCAA-AA597248E6B1}" destId="{04AA4CEF-47BB-48C5-A0D8-A03CE79A508A}" srcOrd="15" destOrd="0" presId="urn:microsoft.com/office/officeart/2011/layout/CircleProcess"/>
    <dgm:cxn modelId="{3F963B60-91A2-4EC5-B186-04E79B6740EA}" type="presParOf" srcId="{04AA4CEF-47BB-48C5-A0D8-A03CE79A508A}" destId="{8488F061-24D2-45CB-892C-53F9A50FBEF1}" srcOrd="0" destOrd="0" presId="urn:microsoft.com/office/officeart/2011/layout/CircleProcess"/>
    <dgm:cxn modelId="{E663067D-65B0-4550-960B-D15F823916EA}" type="presParOf" srcId="{15885D3F-3B11-4C16-BCAA-AA597248E6B1}" destId="{053F4985-CF2B-4621-8839-D22A7F69E0EE}" srcOrd="16" destOrd="0" presId="urn:microsoft.com/office/officeart/2011/layout/CircleProcess"/>
    <dgm:cxn modelId="{F5EB93B4-9CDE-4FA1-A2E8-83A9D82FFE0B}" type="presParOf" srcId="{053F4985-CF2B-4621-8839-D22A7F69E0EE}" destId="{43AD39EB-13B6-4591-847B-C8349921C4F1}" srcOrd="0" destOrd="0" presId="urn:microsoft.com/office/officeart/2011/layout/CircleProcess"/>
    <dgm:cxn modelId="{844013E6-048C-4DCB-9226-045EBA4AFA38}" type="presParOf" srcId="{15885D3F-3B11-4C16-BCAA-AA597248E6B1}" destId="{FE1FA00D-8978-4FF1-9DF4-B12D26962D12}" srcOrd="17" destOrd="0" presId="urn:microsoft.com/office/officeart/2011/layout/CircleProcess"/>
    <dgm:cxn modelId="{9D8A73F5-E2B2-4851-A8EE-950830AFD8B4}" type="presParOf" srcId="{15885D3F-3B11-4C16-BCAA-AA597248E6B1}" destId="{965989DA-7DCB-4147-8C94-6C3AF81F23CC}" srcOrd="18" destOrd="0" presId="urn:microsoft.com/office/officeart/2011/layout/CircleProcess"/>
    <dgm:cxn modelId="{5A93C23C-C407-4E69-91E7-EEA12EF2ED30}" type="presParOf" srcId="{965989DA-7DCB-4147-8C94-6C3AF81F23CC}" destId="{FC848C3A-3914-4F7E-B39B-1B6E46C3D657}" srcOrd="0" destOrd="0" presId="urn:microsoft.com/office/officeart/2011/layout/CircleProcess"/>
    <dgm:cxn modelId="{19AF4D6D-3872-48FD-B4DF-129982A55A68}" type="presParOf" srcId="{15885D3F-3B11-4C16-BCAA-AA597248E6B1}" destId="{1B2BD821-8403-4CBF-82ED-02DA2C396428}" srcOrd="19" destOrd="0" presId="urn:microsoft.com/office/officeart/2011/layout/CircleProcess"/>
    <dgm:cxn modelId="{18F9F690-86AE-4B94-831B-4055470CBAAC}" type="presParOf" srcId="{1B2BD821-8403-4CBF-82ED-02DA2C396428}" destId="{1B28C61E-FBA7-475F-A37C-7B1E7A49F9BB}" srcOrd="0" destOrd="0" presId="urn:microsoft.com/office/officeart/2011/layout/CircleProcess"/>
    <dgm:cxn modelId="{A1C3E27E-C28C-44C4-8BAF-933FA3563705}" type="presParOf" srcId="{15885D3F-3B11-4C16-BCAA-AA597248E6B1}" destId="{73B1E9A7-39BB-49ED-9A90-901A98D285B4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D74756-C6BA-4956-815D-F87708355DB8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A847FD-2931-4C4D-980C-528D7ED2591D}">
      <dgm:prSet phldrT="[Text]" custT="1"/>
      <dgm:spPr>
        <a:solidFill>
          <a:srgbClr val="0556CD"/>
        </a:solidFill>
      </dgm:spPr>
      <dgm:t>
        <a:bodyPr/>
        <a:lstStyle/>
        <a:p>
          <a:endParaRPr lang="en-IN" sz="1600" b="1" dirty="0"/>
        </a:p>
      </dgm:t>
    </dgm:pt>
    <dgm:pt modelId="{5DD90148-34EF-4811-A2F7-CD534451DDD2}" type="parTrans" cxnId="{0BFFAA44-04D3-4704-BE2E-B6ACFD0B8FB4}">
      <dgm:prSet/>
      <dgm:spPr/>
      <dgm:t>
        <a:bodyPr/>
        <a:lstStyle/>
        <a:p>
          <a:endParaRPr lang="en-IN"/>
        </a:p>
      </dgm:t>
    </dgm:pt>
    <dgm:pt modelId="{D64B300E-0F74-4BC4-BDB4-B3F70ECCC079}" type="sibTrans" cxnId="{0BFFAA44-04D3-4704-BE2E-B6ACFD0B8FB4}">
      <dgm:prSet/>
      <dgm:spPr>
        <a:ln>
          <a:solidFill>
            <a:srgbClr val="404040"/>
          </a:solidFill>
        </a:ln>
      </dgm:spPr>
      <dgm:t>
        <a:bodyPr/>
        <a:lstStyle/>
        <a:p>
          <a:endParaRPr lang="en-IN"/>
        </a:p>
      </dgm:t>
    </dgm:pt>
    <dgm:pt modelId="{E35F1B63-73B4-4A33-BE7E-1D8B26A28EA6}">
      <dgm:prSet phldrT="[Text]"/>
      <dgm:spPr>
        <a:solidFill>
          <a:srgbClr val="0556CD"/>
        </a:solidFill>
      </dgm:spPr>
      <dgm:t>
        <a:bodyPr/>
        <a:lstStyle/>
        <a:p>
          <a:endParaRPr lang="en-IN" dirty="0"/>
        </a:p>
      </dgm:t>
    </dgm:pt>
    <dgm:pt modelId="{3B94E1BA-0E09-4794-8A72-7FF3D89F7A3C}" type="parTrans" cxnId="{FFB769C0-8405-4508-9D6E-6BDFAEED5F73}">
      <dgm:prSet/>
      <dgm:spPr/>
      <dgm:t>
        <a:bodyPr/>
        <a:lstStyle/>
        <a:p>
          <a:endParaRPr lang="en-IN"/>
        </a:p>
      </dgm:t>
    </dgm:pt>
    <dgm:pt modelId="{EAD9E569-4F82-4A4D-AAF5-FAEB1DBADA70}" type="sibTrans" cxnId="{FFB769C0-8405-4508-9D6E-6BDFAEED5F73}">
      <dgm:prSet/>
      <dgm:spPr/>
      <dgm:t>
        <a:bodyPr/>
        <a:lstStyle/>
        <a:p>
          <a:endParaRPr lang="en-IN"/>
        </a:p>
      </dgm:t>
    </dgm:pt>
    <dgm:pt modelId="{3764C634-615B-4D59-8E04-1F617195DD99}">
      <dgm:prSet phldrT="[Text]"/>
      <dgm:spPr>
        <a:solidFill>
          <a:srgbClr val="0556CD"/>
        </a:solidFill>
        <a:ln>
          <a:solidFill>
            <a:srgbClr val="5E5E5E"/>
          </a:solidFill>
        </a:ln>
      </dgm:spPr>
      <dgm:t>
        <a:bodyPr/>
        <a:lstStyle/>
        <a:p>
          <a:endParaRPr lang="en-IN" dirty="0"/>
        </a:p>
      </dgm:t>
    </dgm:pt>
    <dgm:pt modelId="{AEF394CA-D431-48E8-8E97-16A009945736}" type="parTrans" cxnId="{E2933BF1-3F02-436E-96CF-937D593EDA37}">
      <dgm:prSet/>
      <dgm:spPr/>
      <dgm:t>
        <a:bodyPr/>
        <a:lstStyle/>
        <a:p>
          <a:endParaRPr lang="en-IN"/>
        </a:p>
      </dgm:t>
    </dgm:pt>
    <dgm:pt modelId="{ADD58CF9-374B-4DD8-A3B8-2701C3E9FF61}" type="sibTrans" cxnId="{E2933BF1-3F02-436E-96CF-937D593EDA37}">
      <dgm:prSet/>
      <dgm:spPr/>
      <dgm:t>
        <a:bodyPr/>
        <a:lstStyle/>
        <a:p>
          <a:endParaRPr lang="en-IN"/>
        </a:p>
      </dgm:t>
    </dgm:pt>
    <dgm:pt modelId="{6ED527D0-CA1A-4D45-A2BB-F3D09EB07D07}">
      <dgm:prSet phldrT="[Text]"/>
      <dgm:spPr>
        <a:solidFill>
          <a:srgbClr val="0556CD"/>
        </a:solidFill>
        <a:ln>
          <a:solidFill>
            <a:srgbClr val="5E5E5E"/>
          </a:solidFill>
        </a:ln>
      </dgm:spPr>
      <dgm:t>
        <a:bodyPr/>
        <a:lstStyle/>
        <a:p>
          <a:endParaRPr lang="en-IN" dirty="0"/>
        </a:p>
      </dgm:t>
    </dgm:pt>
    <dgm:pt modelId="{110D7599-7514-4C7D-BC87-CC71AA72C323}" type="parTrans" cxnId="{6F2AE2AE-E7FF-4DB8-B652-ABE33B1F3165}">
      <dgm:prSet/>
      <dgm:spPr/>
      <dgm:t>
        <a:bodyPr/>
        <a:lstStyle/>
        <a:p>
          <a:endParaRPr lang="en-IN"/>
        </a:p>
      </dgm:t>
    </dgm:pt>
    <dgm:pt modelId="{E8C2583C-5650-4DA9-8BEE-F05EB84251AC}" type="sibTrans" cxnId="{6F2AE2AE-E7FF-4DB8-B652-ABE33B1F3165}">
      <dgm:prSet/>
      <dgm:spPr/>
      <dgm:t>
        <a:bodyPr/>
        <a:lstStyle/>
        <a:p>
          <a:endParaRPr lang="en-IN"/>
        </a:p>
      </dgm:t>
    </dgm:pt>
    <dgm:pt modelId="{CD60FADE-6FEE-4E43-85A0-B6FAC78088B8}" type="pres">
      <dgm:prSet presAssocID="{ACD74756-C6BA-4956-815D-F87708355DB8}" presName="Name0" presStyleCnt="0">
        <dgm:presLayoutVars>
          <dgm:chMax val="7"/>
          <dgm:chPref val="7"/>
          <dgm:dir/>
        </dgm:presLayoutVars>
      </dgm:prSet>
      <dgm:spPr/>
    </dgm:pt>
    <dgm:pt modelId="{501A6806-2742-4A10-9310-53FEBDB421A9}" type="pres">
      <dgm:prSet presAssocID="{ACD74756-C6BA-4956-815D-F87708355DB8}" presName="Name1" presStyleCnt="0"/>
      <dgm:spPr/>
    </dgm:pt>
    <dgm:pt modelId="{49C745BD-2C2A-46AC-8503-8C583AC08569}" type="pres">
      <dgm:prSet presAssocID="{ACD74756-C6BA-4956-815D-F87708355DB8}" presName="cycle" presStyleCnt="0"/>
      <dgm:spPr/>
    </dgm:pt>
    <dgm:pt modelId="{7EAEFB83-8D74-4F52-BD3F-31E90578CB58}" type="pres">
      <dgm:prSet presAssocID="{ACD74756-C6BA-4956-815D-F87708355DB8}" presName="srcNode" presStyleLbl="node1" presStyleIdx="0" presStyleCnt="4"/>
      <dgm:spPr/>
    </dgm:pt>
    <dgm:pt modelId="{96D2E8AA-FB52-4703-BE3A-AC123898A076}" type="pres">
      <dgm:prSet presAssocID="{ACD74756-C6BA-4956-815D-F87708355DB8}" presName="conn" presStyleLbl="parChTrans1D2" presStyleIdx="0" presStyleCnt="1"/>
      <dgm:spPr/>
    </dgm:pt>
    <dgm:pt modelId="{06AAB172-F9B4-4118-A0FF-D6F2202B996A}" type="pres">
      <dgm:prSet presAssocID="{ACD74756-C6BA-4956-815D-F87708355DB8}" presName="extraNode" presStyleLbl="node1" presStyleIdx="0" presStyleCnt="4"/>
      <dgm:spPr/>
    </dgm:pt>
    <dgm:pt modelId="{FE045E10-26D3-4C2C-B71D-AD6C8FE77033}" type="pres">
      <dgm:prSet presAssocID="{ACD74756-C6BA-4956-815D-F87708355DB8}" presName="dstNode" presStyleLbl="node1" presStyleIdx="0" presStyleCnt="4"/>
      <dgm:spPr/>
    </dgm:pt>
    <dgm:pt modelId="{7EEDEF66-AE8A-4129-86B9-4F3E5F515FC9}" type="pres">
      <dgm:prSet presAssocID="{F9A847FD-2931-4C4D-980C-528D7ED2591D}" presName="text_1" presStyleLbl="node1" presStyleIdx="0" presStyleCnt="4" custScaleY="121729">
        <dgm:presLayoutVars>
          <dgm:bulletEnabled val="1"/>
        </dgm:presLayoutVars>
      </dgm:prSet>
      <dgm:spPr/>
    </dgm:pt>
    <dgm:pt modelId="{8F868266-0CC3-4D3F-B2D9-D275AC18888E}" type="pres">
      <dgm:prSet presAssocID="{F9A847FD-2931-4C4D-980C-528D7ED2591D}" presName="accent_1" presStyleCnt="0"/>
      <dgm:spPr/>
    </dgm:pt>
    <dgm:pt modelId="{667896B7-59A4-4E90-B715-EDF5D1E25E45}" type="pres">
      <dgm:prSet presAssocID="{F9A847FD-2931-4C4D-980C-528D7ED2591D}" presName="accentRepeatNode" presStyleLbl="solidFgAcc1" presStyleIdx="0" presStyleCnt="4"/>
      <dgm:spPr>
        <a:ln>
          <a:solidFill>
            <a:srgbClr val="404040"/>
          </a:solidFill>
        </a:ln>
      </dgm:spPr>
    </dgm:pt>
    <dgm:pt modelId="{F40602F4-7B80-4700-A805-55D1533735F7}" type="pres">
      <dgm:prSet presAssocID="{E35F1B63-73B4-4A33-BE7E-1D8B26A28EA6}" presName="text_2" presStyleLbl="node1" presStyleIdx="1" presStyleCnt="4" custScaleY="121729">
        <dgm:presLayoutVars>
          <dgm:bulletEnabled val="1"/>
        </dgm:presLayoutVars>
      </dgm:prSet>
      <dgm:spPr/>
    </dgm:pt>
    <dgm:pt modelId="{B8718721-A704-4BE0-9545-7645D596331F}" type="pres">
      <dgm:prSet presAssocID="{E35F1B63-73B4-4A33-BE7E-1D8B26A28EA6}" presName="accent_2" presStyleCnt="0"/>
      <dgm:spPr/>
    </dgm:pt>
    <dgm:pt modelId="{97E8494E-69DF-43CF-99E2-D66B020B795E}" type="pres">
      <dgm:prSet presAssocID="{E35F1B63-73B4-4A33-BE7E-1D8B26A28EA6}" presName="accentRepeatNode" presStyleLbl="solidFgAcc1" presStyleIdx="1" presStyleCnt="4"/>
      <dgm:spPr>
        <a:ln>
          <a:solidFill>
            <a:srgbClr val="404040"/>
          </a:solidFill>
        </a:ln>
      </dgm:spPr>
    </dgm:pt>
    <dgm:pt modelId="{A485A205-B830-4704-8415-AE42BD4DD90E}" type="pres">
      <dgm:prSet presAssocID="{3764C634-615B-4D59-8E04-1F617195DD99}" presName="text_3" presStyleLbl="node1" presStyleIdx="2" presStyleCnt="4" custScaleY="121729">
        <dgm:presLayoutVars>
          <dgm:bulletEnabled val="1"/>
        </dgm:presLayoutVars>
      </dgm:prSet>
      <dgm:spPr/>
    </dgm:pt>
    <dgm:pt modelId="{5325CDB3-F459-455A-829C-E1C2CD892DCB}" type="pres">
      <dgm:prSet presAssocID="{3764C634-615B-4D59-8E04-1F617195DD99}" presName="accent_3" presStyleCnt="0"/>
      <dgm:spPr/>
    </dgm:pt>
    <dgm:pt modelId="{BB7EA03B-7504-4AA8-8000-A87ADB741CAA}" type="pres">
      <dgm:prSet presAssocID="{3764C634-615B-4D59-8E04-1F617195DD99}" presName="accentRepeatNode" presStyleLbl="solidFgAcc1" presStyleIdx="2" presStyleCnt="4"/>
      <dgm:spPr>
        <a:ln>
          <a:solidFill>
            <a:srgbClr val="404040"/>
          </a:solidFill>
        </a:ln>
      </dgm:spPr>
    </dgm:pt>
    <dgm:pt modelId="{1868F29E-5A6F-4828-9B2D-31237062B2D8}" type="pres">
      <dgm:prSet presAssocID="{6ED527D0-CA1A-4D45-A2BB-F3D09EB07D07}" presName="text_4" presStyleLbl="node1" presStyleIdx="3" presStyleCnt="4" custScaleY="121729">
        <dgm:presLayoutVars>
          <dgm:bulletEnabled val="1"/>
        </dgm:presLayoutVars>
      </dgm:prSet>
      <dgm:spPr/>
    </dgm:pt>
    <dgm:pt modelId="{336770F7-3DEB-4296-A911-65819E9E9C79}" type="pres">
      <dgm:prSet presAssocID="{6ED527D0-CA1A-4D45-A2BB-F3D09EB07D07}" presName="accent_4" presStyleCnt="0"/>
      <dgm:spPr/>
    </dgm:pt>
    <dgm:pt modelId="{5561B67C-9E3E-4BFC-B6F5-B65F0B488514}" type="pres">
      <dgm:prSet presAssocID="{6ED527D0-CA1A-4D45-A2BB-F3D09EB07D07}" presName="accentRepeatNode" presStyleLbl="solidFgAcc1" presStyleIdx="3" presStyleCnt="4"/>
      <dgm:spPr/>
    </dgm:pt>
  </dgm:ptLst>
  <dgm:cxnLst>
    <dgm:cxn modelId="{3F70C327-291A-45E0-B51F-82C543797A4B}" type="presOf" srcId="{E35F1B63-73B4-4A33-BE7E-1D8B26A28EA6}" destId="{F40602F4-7B80-4700-A805-55D1533735F7}" srcOrd="0" destOrd="0" presId="urn:microsoft.com/office/officeart/2008/layout/VerticalCurvedList"/>
    <dgm:cxn modelId="{99CF9061-4D69-4ACC-95A2-40D7A78B44F3}" type="presOf" srcId="{F9A847FD-2931-4C4D-980C-528D7ED2591D}" destId="{7EEDEF66-AE8A-4129-86B9-4F3E5F515FC9}" srcOrd="0" destOrd="0" presId="urn:microsoft.com/office/officeart/2008/layout/VerticalCurvedList"/>
    <dgm:cxn modelId="{DCE82A64-509C-4221-B57B-505A0C144BA7}" type="presOf" srcId="{3764C634-615B-4D59-8E04-1F617195DD99}" destId="{A485A205-B830-4704-8415-AE42BD4DD90E}" srcOrd="0" destOrd="0" presId="urn:microsoft.com/office/officeart/2008/layout/VerticalCurvedList"/>
    <dgm:cxn modelId="{0BFFAA44-04D3-4704-BE2E-B6ACFD0B8FB4}" srcId="{ACD74756-C6BA-4956-815D-F87708355DB8}" destId="{F9A847FD-2931-4C4D-980C-528D7ED2591D}" srcOrd="0" destOrd="0" parTransId="{5DD90148-34EF-4811-A2F7-CD534451DDD2}" sibTransId="{D64B300E-0F74-4BC4-BDB4-B3F70ECCC079}"/>
    <dgm:cxn modelId="{44F0B350-FFB5-4E31-BE32-5EA0E4CFD7F6}" type="presOf" srcId="{6ED527D0-CA1A-4D45-A2BB-F3D09EB07D07}" destId="{1868F29E-5A6F-4828-9B2D-31237062B2D8}" srcOrd="0" destOrd="0" presId="urn:microsoft.com/office/officeart/2008/layout/VerticalCurvedList"/>
    <dgm:cxn modelId="{8931587E-E283-41D5-86C3-B31C4911A52C}" type="presOf" srcId="{ACD74756-C6BA-4956-815D-F87708355DB8}" destId="{CD60FADE-6FEE-4E43-85A0-B6FAC78088B8}" srcOrd="0" destOrd="0" presId="urn:microsoft.com/office/officeart/2008/layout/VerticalCurvedList"/>
    <dgm:cxn modelId="{3C4B0A89-3AD8-40F8-B5E9-F3B6A819DB7E}" type="presOf" srcId="{D64B300E-0F74-4BC4-BDB4-B3F70ECCC079}" destId="{96D2E8AA-FB52-4703-BE3A-AC123898A076}" srcOrd="0" destOrd="0" presId="urn:microsoft.com/office/officeart/2008/layout/VerticalCurvedList"/>
    <dgm:cxn modelId="{6F2AE2AE-E7FF-4DB8-B652-ABE33B1F3165}" srcId="{ACD74756-C6BA-4956-815D-F87708355DB8}" destId="{6ED527D0-CA1A-4D45-A2BB-F3D09EB07D07}" srcOrd="3" destOrd="0" parTransId="{110D7599-7514-4C7D-BC87-CC71AA72C323}" sibTransId="{E8C2583C-5650-4DA9-8BEE-F05EB84251AC}"/>
    <dgm:cxn modelId="{FFB769C0-8405-4508-9D6E-6BDFAEED5F73}" srcId="{ACD74756-C6BA-4956-815D-F87708355DB8}" destId="{E35F1B63-73B4-4A33-BE7E-1D8B26A28EA6}" srcOrd="1" destOrd="0" parTransId="{3B94E1BA-0E09-4794-8A72-7FF3D89F7A3C}" sibTransId="{EAD9E569-4F82-4A4D-AAF5-FAEB1DBADA70}"/>
    <dgm:cxn modelId="{E2933BF1-3F02-436E-96CF-937D593EDA37}" srcId="{ACD74756-C6BA-4956-815D-F87708355DB8}" destId="{3764C634-615B-4D59-8E04-1F617195DD99}" srcOrd="2" destOrd="0" parTransId="{AEF394CA-D431-48E8-8E97-16A009945736}" sibTransId="{ADD58CF9-374B-4DD8-A3B8-2701C3E9FF61}"/>
    <dgm:cxn modelId="{87D24AC9-ABD7-4E03-8DFE-D91DE5A0C8CF}" type="presParOf" srcId="{CD60FADE-6FEE-4E43-85A0-B6FAC78088B8}" destId="{501A6806-2742-4A10-9310-53FEBDB421A9}" srcOrd="0" destOrd="0" presId="urn:microsoft.com/office/officeart/2008/layout/VerticalCurvedList"/>
    <dgm:cxn modelId="{64071F0E-4352-471A-80BE-21E21C908E4B}" type="presParOf" srcId="{501A6806-2742-4A10-9310-53FEBDB421A9}" destId="{49C745BD-2C2A-46AC-8503-8C583AC08569}" srcOrd="0" destOrd="0" presId="urn:microsoft.com/office/officeart/2008/layout/VerticalCurvedList"/>
    <dgm:cxn modelId="{86667410-0211-4D99-BF7A-17B26001BDD1}" type="presParOf" srcId="{49C745BD-2C2A-46AC-8503-8C583AC08569}" destId="{7EAEFB83-8D74-4F52-BD3F-31E90578CB58}" srcOrd="0" destOrd="0" presId="urn:microsoft.com/office/officeart/2008/layout/VerticalCurvedList"/>
    <dgm:cxn modelId="{D8AFE6E9-F8AB-410B-93DD-ECF848053475}" type="presParOf" srcId="{49C745BD-2C2A-46AC-8503-8C583AC08569}" destId="{96D2E8AA-FB52-4703-BE3A-AC123898A076}" srcOrd="1" destOrd="0" presId="urn:microsoft.com/office/officeart/2008/layout/VerticalCurvedList"/>
    <dgm:cxn modelId="{C5C71CB9-B3C3-4653-BD23-94C0FAE617FB}" type="presParOf" srcId="{49C745BD-2C2A-46AC-8503-8C583AC08569}" destId="{06AAB172-F9B4-4118-A0FF-D6F2202B996A}" srcOrd="2" destOrd="0" presId="urn:microsoft.com/office/officeart/2008/layout/VerticalCurvedList"/>
    <dgm:cxn modelId="{F588116D-3C9B-43C4-8F9B-B768E8F614FE}" type="presParOf" srcId="{49C745BD-2C2A-46AC-8503-8C583AC08569}" destId="{FE045E10-26D3-4C2C-B71D-AD6C8FE77033}" srcOrd="3" destOrd="0" presId="urn:microsoft.com/office/officeart/2008/layout/VerticalCurvedList"/>
    <dgm:cxn modelId="{474C890D-7ECC-4D42-8A01-CDA6592EFF14}" type="presParOf" srcId="{501A6806-2742-4A10-9310-53FEBDB421A9}" destId="{7EEDEF66-AE8A-4129-86B9-4F3E5F515FC9}" srcOrd="1" destOrd="0" presId="urn:microsoft.com/office/officeart/2008/layout/VerticalCurvedList"/>
    <dgm:cxn modelId="{4F21C0EF-88C9-4602-B611-A12BB4B0E5FF}" type="presParOf" srcId="{501A6806-2742-4A10-9310-53FEBDB421A9}" destId="{8F868266-0CC3-4D3F-B2D9-D275AC18888E}" srcOrd="2" destOrd="0" presId="urn:microsoft.com/office/officeart/2008/layout/VerticalCurvedList"/>
    <dgm:cxn modelId="{93EE51D4-4577-4F6E-8B60-BA910CDF039F}" type="presParOf" srcId="{8F868266-0CC3-4D3F-B2D9-D275AC18888E}" destId="{667896B7-59A4-4E90-B715-EDF5D1E25E45}" srcOrd="0" destOrd="0" presId="urn:microsoft.com/office/officeart/2008/layout/VerticalCurvedList"/>
    <dgm:cxn modelId="{7D3F91CB-7924-4E8E-944B-505C2BDC2F47}" type="presParOf" srcId="{501A6806-2742-4A10-9310-53FEBDB421A9}" destId="{F40602F4-7B80-4700-A805-55D1533735F7}" srcOrd="3" destOrd="0" presId="urn:microsoft.com/office/officeart/2008/layout/VerticalCurvedList"/>
    <dgm:cxn modelId="{B101EDE1-D9B4-44C1-9844-9AB779A8C4F9}" type="presParOf" srcId="{501A6806-2742-4A10-9310-53FEBDB421A9}" destId="{B8718721-A704-4BE0-9545-7645D596331F}" srcOrd="4" destOrd="0" presId="urn:microsoft.com/office/officeart/2008/layout/VerticalCurvedList"/>
    <dgm:cxn modelId="{C2153C56-D820-4194-9F69-AAF82D11F28B}" type="presParOf" srcId="{B8718721-A704-4BE0-9545-7645D596331F}" destId="{97E8494E-69DF-43CF-99E2-D66B020B795E}" srcOrd="0" destOrd="0" presId="urn:microsoft.com/office/officeart/2008/layout/VerticalCurvedList"/>
    <dgm:cxn modelId="{5BD9EB8F-D85F-4EA2-A17C-B2AFEC51BAA9}" type="presParOf" srcId="{501A6806-2742-4A10-9310-53FEBDB421A9}" destId="{A485A205-B830-4704-8415-AE42BD4DD90E}" srcOrd="5" destOrd="0" presId="urn:microsoft.com/office/officeart/2008/layout/VerticalCurvedList"/>
    <dgm:cxn modelId="{E5795B0A-67A9-4723-8F9E-77D5342EFA32}" type="presParOf" srcId="{501A6806-2742-4A10-9310-53FEBDB421A9}" destId="{5325CDB3-F459-455A-829C-E1C2CD892DCB}" srcOrd="6" destOrd="0" presId="urn:microsoft.com/office/officeart/2008/layout/VerticalCurvedList"/>
    <dgm:cxn modelId="{974194B4-FFAB-4161-A0DF-3E731ED8558B}" type="presParOf" srcId="{5325CDB3-F459-455A-829C-E1C2CD892DCB}" destId="{BB7EA03B-7504-4AA8-8000-A87ADB741CAA}" srcOrd="0" destOrd="0" presId="urn:microsoft.com/office/officeart/2008/layout/VerticalCurvedList"/>
    <dgm:cxn modelId="{435589B8-4A79-4DF2-A652-C529C5E7EB5D}" type="presParOf" srcId="{501A6806-2742-4A10-9310-53FEBDB421A9}" destId="{1868F29E-5A6F-4828-9B2D-31237062B2D8}" srcOrd="7" destOrd="0" presId="urn:microsoft.com/office/officeart/2008/layout/VerticalCurvedList"/>
    <dgm:cxn modelId="{555C0C9C-29C0-4CDF-AB9A-956472220547}" type="presParOf" srcId="{501A6806-2742-4A10-9310-53FEBDB421A9}" destId="{336770F7-3DEB-4296-A911-65819E9E9C79}" srcOrd="8" destOrd="0" presId="urn:microsoft.com/office/officeart/2008/layout/VerticalCurvedList"/>
    <dgm:cxn modelId="{B1D20842-8D96-4DF2-BBF3-31DAAF3BDBE1}" type="presParOf" srcId="{336770F7-3DEB-4296-A911-65819E9E9C79}" destId="{5561B67C-9E3E-4BFC-B6F5-B65F0B4885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6D98E-F28D-4FB7-B5EE-1EEDEA67BD3E}">
      <dsp:nvSpPr>
        <dsp:cNvPr id="0" name=""/>
        <dsp:cNvSpPr/>
      </dsp:nvSpPr>
      <dsp:spPr>
        <a:xfrm>
          <a:off x="7967664" y="2006935"/>
          <a:ext cx="1231402" cy="12310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006B5-EB18-46C7-A2BD-E54410FC3FDD}">
      <dsp:nvSpPr>
        <dsp:cNvPr id="0" name=""/>
        <dsp:cNvSpPr/>
      </dsp:nvSpPr>
      <dsp:spPr>
        <a:xfrm>
          <a:off x="8009499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(Output)</a:t>
          </a:r>
          <a:endParaRPr lang="en-IN" sz="1200" kern="1200" dirty="0"/>
        </a:p>
      </dsp:txBody>
      <dsp:txXfrm>
        <a:off x="8173201" y="2212141"/>
        <a:ext cx="820328" cy="820611"/>
      </dsp:txXfrm>
    </dsp:sp>
    <dsp:sp modelId="{6C64C762-28EA-47D8-AA93-F54D85E62DF0}">
      <dsp:nvSpPr>
        <dsp:cNvPr id="0" name=""/>
        <dsp:cNvSpPr/>
      </dsp:nvSpPr>
      <dsp:spPr>
        <a:xfrm rot="2700000">
          <a:off x="6695949" y="2006796"/>
          <a:ext cx="1231085" cy="1231085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FAEE6-49A9-409B-B333-033C2870A90C}">
      <dsp:nvSpPr>
        <dsp:cNvPr id="0" name=""/>
        <dsp:cNvSpPr/>
      </dsp:nvSpPr>
      <dsp:spPr>
        <a:xfrm>
          <a:off x="6737171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(Decoder)</a:t>
          </a:r>
          <a:endParaRPr lang="en-IN" sz="1200" kern="1200" dirty="0"/>
        </a:p>
      </dsp:txBody>
      <dsp:txXfrm>
        <a:off x="6900873" y="2212141"/>
        <a:ext cx="820328" cy="820611"/>
      </dsp:txXfrm>
    </dsp:sp>
    <dsp:sp modelId="{7590822A-FF0D-4A5B-A68B-391EEB2C51B9}">
      <dsp:nvSpPr>
        <dsp:cNvPr id="0" name=""/>
        <dsp:cNvSpPr/>
      </dsp:nvSpPr>
      <dsp:spPr>
        <a:xfrm rot="2700000">
          <a:off x="5424531" y="2006796"/>
          <a:ext cx="1231085" cy="1231085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E3BCF-DEB2-49F6-82A0-8202661FAA58}">
      <dsp:nvSpPr>
        <dsp:cNvPr id="0" name=""/>
        <dsp:cNvSpPr/>
      </dsp:nvSpPr>
      <dsp:spPr>
        <a:xfrm>
          <a:off x="5464844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UpSampling2D</a:t>
          </a:r>
          <a:r>
            <a:rPr lang="en-IN" sz="1000" kern="1200" dirty="0"/>
            <a:t>	</a:t>
          </a:r>
        </a:p>
      </dsp:txBody>
      <dsp:txXfrm>
        <a:off x="5629455" y="2212141"/>
        <a:ext cx="820328" cy="820611"/>
      </dsp:txXfrm>
    </dsp:sp>
    <dsp:sp modelId="{34B312AE-E49C-4D2A-B99B-06064A8261B2}">
      <dsp:nvSpPr>
        <dsp:cNvPr id="0" name=""/>
        <dsp:cNvSpPr/>
      </dsp:nvSpPr>
      <dsp:spPr>
        <a:xfrm rot="2700000">
          <a:off x="4152204" y="2006796"/>
          <a:ext cx="1231085" cy="1231085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7F503-ECD2-403A-BC93-F8AD98657C56}">
      <dsp:nvSpPr>
        <dsp:cNvPr id="0" name=""/>
        <dsp:cNvSpPr/>
      </dsp:nvSpPr>
      <dsp:spPr>
        <a:xfrm>
          <a:off x="4193426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(Decoder)</a:t>
          </a:r>
          <a:endParaRPr lang="en-IN" sz="1200" kern="1200" dirty="0"/>
        </a:p>
      </dsp:txBody>
      <dsp:txXfrm>
        <a:off x="4357127" y="2212141"/>
        <a:ext cx="820328" cy="820611"/>
      </dsp:txXfrm>
    </dsp:sp>
    <dsp:sp modelId="{574A7EDC-ED0E-4E22-8B01-889FF196F2D3}">
      <dsp:nvSpPr>
        <dsp:cNvPr id="0" name=""/>
        <dsp:cNvSpPr/>
      </dsp:nvSpPr>
      <dsp:spPr>
        <a:xfrm rot="2700000">
          <a:off x="2879876" y="2006796"/>
          <a:ext cx="1231085" cy="123108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E89FD-9EC9-4409-B50E-AB4BEAD81125}">
      <dsp:nvSpPr>
        <dsp:cNvPr id="0" name=""/>
        <dsp:cNvSpPr/>
      </dsp:nvSpPr>
      <dsp:spPr>
        <a:xfrm>
          <a:off x="2921098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(Encoder)</a:t>
          </a:r>
          <a:endParaRPr lang="en-IN" sz="1200" kern="1200" dirty="0"/>
        </a:p>
      </dsp:txBody>
      <dsp:txXfrm>
        <a:off x="3084800" y="2212141"/>
        <a:ext cx="820328" cy="820611"/>
      </dsp:txXfrm>
    </dsp:sp>
    <dsp:sp modelId="{8488F061-24D2-45CB-892C-53F9A50FBEF1}">
      <dsp:nvSpPr>
        <dsp:cNvPr id="0" name=""/>
        <dsp:cNvSpPr/>
      </dsp:nvSpPr>
      <dsp:spPr>
        <a:xfrm rot="2700000">
          <a:off x="1608458" y="2006796"/>
          <a:ext cx="1231085" cy="1231085"/>
        </a:xfrm>
        <a:prstGeom prst="teardrop">
          <a:avLst>
            <a:gd name="adj" fmla="val 100000"/>
          </a:avLst>
        </a:prstGeom>
        <a:solidFill>
          <a:srgbClr val="0556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D39EB-13B6-4591-847B-C8349921C4F1}">
      <dsp:nvSpPr>
        <dsp:cNvPr id="0" name=""/>
        <dsp:cNvSpPr/>
      </dsp:nvSpPr>
      <dsp:spPr>
        <a:xfrm>
          <a:off x="1648770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MaxPooling2D</a:t>
          </a:r>
          <a:endParaRPr lang="en-IN" sz="1000" kern="1200" dirty="0"/>
        </a:p>
      </dsp:txBody>
      <dsp:txXfrm>
        <a:off x="1813382" y="2212141"/>
        <a:ext cx="820328" cy="820611"/>
      </dsp:txXfrm>
    </dsp:sp>
    <dsp:sp modelId="{FC848C3A-3914-4F7E-B39B-1B6E46C3D657}">
      <dsp:nvSpPr>
        <dsp:cNvPr id="0" name=""/>
        <dsp:cNvSpPr/>
      </dsp:nvSpPr>
      <dsp:spPr>
        <a:xfrm rot="2700000">
          <a:off x="336130" y="2006796"/>
          <a:ext cx="1231085" cy="123108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8C61E-FBA7-475F-A37C-7B1E7A49F9BB}">
      <dsp:nvSpPr>
        <dsp:cNvPr id="0" name=""/>
        <dsp:cNvSpPr/>
      </dsp:nvSpPr>
      <dsp:spPr>
        <a:xfrm>
          <a:off x="377352" y="2047976"/>
          <a:ext cx="1148641" cy="11489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Conv2D (Encoder)</a:t>
          </a:r>
          <a:endParaRPr lang="en-IN" sz="1200" kern="1200" dirty="0"/>
        </a:p>
      </dsp:txBody>
      <dsp:txXfrm>
        <a:off x="541054" y="2212141"/>
        <a:ext cx="820328" cy="820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2E8AA-FB52-4703-BE3A-AC123898A076}">
      <dsp:nvSpPr>
        <dsp:cNvPr id="0" name=""/>
        <dsp:cNvSpPr/>
      </dsp:nvSpPr>
      <dsp:spPr>
        <a:xfrm>
          <a:off x="-4303372" y="-660173"/>
          <a:ext cx="5127172" cy="5127172"/>
        </a:xfrm>
        <a:prstGeom prst="blockArc">
          <a:avLst>
            <a:gd name="adj1" fmla="val 18900000"/>
            <a:gd name="adj2" fmla="val 2700000"/>
            <a:gd name="adj3" fmla="val 421"/>
          </a:avLst>
        </a:prstGeom>
        <a:noFill/>
        <a:ln w="12700" cap="flat" cmpd="sng" algn="ctr">
          <a:solidFill>
            <a:srgbClr val="4040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DEF66-AE8A-4129-86B9-4F3E5F515FC9}">
      <dsp:nvSpPr>
        <dsp:cNvPr id="0" name=""/>
        <dsp:cNvSpPr/>
      </dsp:nvSpPr>
      <dsp:spPr>
        <a:xfrm>
          <a:off x="431580" y="229041"/>
          <a:ext cx="8051694" cy="712896"/>
        </a:xfrm>
        <a:prstGeom prst="rect">
          <a:avLst/>
        </a:prstGeom>
        <a:solidFill>
          <a:srgbClr val="0556C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48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dirty="0"/>
        </a:p>
      </dsp:txBody>
      <dsp:txXfrm>
        <a:off x="431580" y="229041"/>
        <a:ext cx="8051694" cy="712896"/>
      </dsp:txXfrm>
    </dsp:sp>
    <dsp:sp modelId="{667896B7-59A4-4E90-B715-EDF5D1E25E45}">
      <dsp:nvSpPr>
        <dsp:cNvPr id="0" name=""/>
        <dsp:cNvSpPr/>
      </dsp:nvSpPr>
      <dsp:spPr>
        <a:xfrm>
          <a:off x="65554" y="219463"/>
          <a:ext cx="732052" cy="732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4040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0602F4-7B80-4700-A805-55D1533735F7}">
      <dsp:nvSpPr>
        <dsp:cNvPr id="0" name=""/>
        <dsp:cNvSpPr/>
      </dsp:nvSpPr>
      <dsp:spPr>
        <a:xfrm>
          <a:off x="767342" y="1107656"/>
          <a:ext cx="7715932" cy="712896"/>
        </a:xfrm>
        <a:prstGeom prst="rect">
          <a:avLst/>
        </a:prstGeom>
        <a:solidFill>
          <a:srgbClr val="0556C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485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700" kern="1200" dirty="0"/>
        </a:p>
      </dsp:txBody>
      <dsp:txXfrm>
        <a:off x="767342" y="1107656"/>
        <a:ext cx="7715932" cy="712896"/>
      </dsp:txXfrm>
    </dsp:sp>
    <dsp:sp modelId="{97E8494E-69DF-43CF-99E2-D66B020B795E}">
      <dsp:nvSpPr>
        <dsp:cNvPr id="0" name=""/>
        <dsp:cNvSpPr/>
      </dsp:nvSpPr>
      <dsp:spPr>
        <a:xfrm>
          <a:off x="401316" y="1098078"/>
          <a:ext cx="732052" cy="732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4040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85A205-B830-4704-8415-AE42BD4DD90E}">
      <dsp:nvSpPr>
        <dsp:cNvPr id="0" name=""/>
        <dsp:cNvSpPr/>
      </dsp:nvSpPr>
      <dsp:spPr>
        <a:xfrm>
          <a:off x="767342" y="1986272"/>
          <a:ext cx="7715932" cy="712896"/>
        </a:xfrm>
        <a:prstGeom prst="rect">
          <a:avLst/>
        </a:prstGeom>
        <a:solidFill>
          <a:srgbClr val="0556CD"/>
        </a:solidFill>
        <a:ln>
          <a:solidFill>
            <a:srgbClr val="5E5E5E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485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700" kern="1200" dirty="0"/>
        </a:p>
      </dsp:txBody>
      <dsp:txXfrm>
        <a:off x="767342" y="1986272"/>
        <a:ext cx="7715932" cy="712896"/>
      </dsp:txXfrm>
    </dsp:sp>
    <dsp:sp modelId="{BB7EA03B-7504-4AA8-8000-A87ADB741CAA}">
      <dsp:nvSpPr>
        <dsp:cNvPr id="0" name=""/>
        <dsp:cNvSpPr/>
      </dsp:nvSpPr>
      <dsp:spPr>
        <a:xfrm>
          <a:off x="401316" y="1976693"/>
          <a:ext cx="732052" cy="732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4040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68F29E-5A6F-4828-9B2D-31237062B2D8}">
      <dsp:nvSpPr>
        <dsp:cNvPr id="0" name=""/>
        <dsp:cNvSpPr/>
      </dsp:nvSpPr>
      <dsp:spPr>
        <a:xfrm>
          <a:off x="431580" y="2864887"/>
          <a:ext cx="8051694" cy="712896"/>
        </a:xfrm>
        <a:prstGeom prst="rect">
          <a:avLst/>
        </a:prstGeom>
        <a:solidFill>
          <a:srgbClr val="0556CD"/>
        </a:solidFill>
        <a:ln>
          <a:solidFill>
            <a:srgbClr val="5E5E5E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485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700" kern="1200" dirty="0"/>
        </a:p>
      </dsp:txBody>
      <dsp:txXfrm>
        <a:off x="431580" y="2864887"/>
        <a:ext cx="8051694" cy="712896"/>
      </dsp:txXfrm>
    </dsp:sp>
    <dsp:sp modelId="{5561B67C-9E3E-4BFC-B6F5-B65F0B488514}">
      <dsp:nvSpPr>
        <dsp:cNvPr id="0" name=""/>
        <dsp:cNvSpPr/>
      </dsp:nvSpPr>
      <dsp:spPr>
        <a:xfrm>
          <a:off x="65554" y="2855309"/>
          <a:ext cx="732052" cy="732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28-02-2025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D1FE26EE-E575-4A13-8A3E-13A72648A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-1" y="-18446"/>
            <a:ext cx="9050260" cy="506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75411" y="1193913"/>
            <a:ext cx="4052554" cy="768671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314676" y="4164792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90347" y="4936035"/>
            <a:ext cx="318580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182381" y="2638"/>
            <a:ext cx="4961619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D6D42E-FFBB-46F8-814F-240B0E56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3010"/>
            <a:ext cx="3352800" cy="618350"/>
          </a:xfrm>
          <a:prstGeom prst="rect">
            <a:avLst/>
          </a:prstGeom>
        </p:spPr>
      </p:pic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5DB0F3A3-191A-0CCC-5382-1FA99E788A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7547" y="4165898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0" name="Text Placeholder 1030">
            <a:extLst>
              <a:ext uri="{FF2B5EF4-FFF2-40B4-BE49-F238E27FC236}">
                <a16:creationId xmlns:a16="http://schemas.microsoft.com/office/drawing/2014/main" id="{03C33381-A49E-064D-7E52-873910C77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201631" y="4164792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15A396-7B06-95C2-2AB1-D74062756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829" y="2184868"/>
            <a:ext cx="1165225" cy="3492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IN" dirty="0"/>
              <a:t>PID 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96FC3-E54E-D2B6-D19B-BCD8F45EE5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2" y="165103"/>
            <a:ext cx="1790699" cy="488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018F5-02CB-859D-2FC2-FEB2D792CD8A}"/>
              </a:ext>
            </a:extLst>
          </p:cNvPr>
          <p:cNvSpPr txBox="1"/>
          <p:nvPr userDrawn="1"/>
        </p:nvSpPr>
        <p:spPr>
          <a:xfrm>
            <a:off x="2361863" y="171883"/>
            <a:ext cx="1399163" cy="40780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2200" b="1" dirty="0">
                <a:solidFill>
                  <a:srgbClr val="355EAB"/>
                </a:solidFill>
                <a:latin typeface="+mn-lt"/>
              </a:rPr>
              <a:t>8</a:t>
            </a:r>
            <a:r>
              <a:rPr lang="en-US" sz="2200" b="1" baseline="30000" dirty="0">
                <a:solidFill>
                  <a:srgbClr val="355EAB"/>
                </a:solidFill>
                <a:latin typeface="+mn-lt"/>
              </a:rPr>
              <a:t>th</a:t>
            </a:r>
            <a:r>
              <a:rPr lang="en-US" sz="2200" b="1" dirty="0">
                <a:solidFill>
                  <a:srgbClr val="355EAB"/>
                </a:solidFill>
                <a:latin typeface="+mn-lt"/>
              </a:rPr>
              <a:t> Edition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64500-3B68-8731-6CEF-42A9F29E0D39}"/>
              </a:ext>
            </a:extLst>
          </p:cNvPr>
          <p:cNvSpPr txBox="1"/>
          <p:nvPr userDrawn="1"/>
        </p:nvSpPr>
        <p:spPr>
          <a:xfrm>
            <a:off x="4354354" y="171883"/>
            <a:ext cx="2308836" cy="40780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2200" b="1" dirty="0">
                <a:solidFill>
                  <a:srgbClr val="355EAB"/>
                </a:solidFill>
                <a:latin typeface="+mn-lt"/>
              </a:rPr>
              <a:t>Virtual POC Round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CB83BA-6D10-8FF4-8AAA-D5CBA73DEDD6}"/>
              </a:ext>
            </a:extLst>
          </p:cNvPr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1BD7902-401D-510F-91F6-F0A7BC0BD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11198E4-2C94-C883-D991-FDFE83D870E9}"/>
                </a:ext>
              </a:extLst>
            </p:cNvPr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58914-5E2F-A404-FBC3-4B5EBC51796A}"/>
              </a:ext>
            </a:extLst>
          </p:cNvPr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BA5BC63-7AA3-16CD-3827-78AF0D9FAFB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358B055-FC8D-925E-95BC-5BC1F71D2A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BEA544-E54E-A56A-BBF9-A19EB57A88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 Placeholder 1030">
            <a:extLst>
              <a:ext uri="{FF2B5EF4-FFF2-40B4-BE49-F238E27FC236}">
                <a16:creationId xmlns:a16="http://schemas.microsoft.com/office/drawing/2014/main" id="{E7ED96E4-E453-ADD9-B75D-312D7A0979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235289" y="4164792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9" name="Text Placeholder 1030">
            <a:extLst>
              <a:ext uri="{FF2B5EF4-FFF2-40B4-BE49-F238E27FC236}">
                <a16:creationId xmlns:a16="http://schemas.microsoft.com/office/drawing/2014/main" id="{CA81479F-64E0-0083-B13E-59DE3497BD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14676" y="4648724"/>
            <a:ext cx="1620771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College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928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37403C-FCDD-4B04-BD4E-CA99BAE0E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401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BFC01F08-6380-4C34-956F-2223D1900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7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958EC7A-FBCD-446E-BE91-38AFE4D28C5F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543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703409" y="4936035"/>
            <a:ext cx="3759682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www.LntTechservices.com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9C2-3821-4269-9D53-B13ED5006D2C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554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F711111C-6A48-4D5C-BE30-5435621258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556CD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556CD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55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484407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51256E02-7AAD-4ABD-8BDC-3F1D71766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>
            <a:off x="0" y="806835"/>
            <a:ext cx="3689350" cy="4129200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807194"/>
            <a:ext cx="3635375" cy="4128841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7B6B5FC-7411-489E-9683-C4F6F4232B46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02279CE-6112-425D-B68A-0BF400D701C9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045BD283-9EAA-4DB7-8189-395F2BAF5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50857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08D0A968-8CB9-4692-A2E9-8EA361484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3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3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22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D3239C3E-0C2C-4598-8D94-5AD0DCC8B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15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41803123-7187-4C94-AC56-F1EAF05F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4082380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96680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367FD9A6-0038-4261-8DF9-2B359B255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3815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48000" y="1051200"/>
            <a:ext cx="8534400" cy="380655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01F4D-DA56-E2B9-0946-8A75AA356F67}"/>
              </a:ext>
            </a:extLst>
          </p:cNvPr>
          <p:cNvSpPr txBox="1"/>
          <p:nvPr userDrawn="1"/>
        </p:nvSpPr>
        <p:spPr>
          <a:xfrm>
            <a:off x="46870" y="4874316"/>
            <a:ext cx="621001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No:</a:t>
            </a:r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CCB6747B-1D57-88D0-5F33-EF0273C26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4984" y="4891464"/>
            <a:ext cx="621001" cy="2539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40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12245B6A-1831-4D90-B47C-5FA058A2E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 bwMode="gray"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201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B65A0729-5724-4A1A-B001-AD7288FC6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86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418DFD3D-8780-4EA0-AAF4-DBC389CE0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019569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9AFE672F-A1BA-4179-8732-1266C9242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967745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1E6AC2AE-35A8-480A-B335-C8EAFBA17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89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4CF8FBBB-0598-4B2C-8827-CD3312BF9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53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6EAEFB9F-1445-4271-AC34-908D292392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960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48F92DC7-A298-4D79-9428-2606BAAED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247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0"/>
            <a:ext cx="4768493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945883" y="870593"/>
            <a:ext cx="541035" cy="571839"/>
            <a:chOff x="-3330575" y="3005138"/>
            <a:chExt cx="1533526" cy="1620837"/>
          </a:xfrm>
          <a:solidFill>
            <a:schemeClr val="accent3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87853" y="1526910"/>
            <a:ext cx="506015" cy="547781"/>
            <a:chOff x="2301081" y="6662108"/>
            <a:chExt cx="1500188" cy="1624012"/>
          </a:xfrm>
          <a:solidFill>
            <a:schemeClr val="accent3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30AC29A-4207-40A4-847F-EA0CD23216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66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20279261-6C69-404C-B1ED-0703B1809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75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22485" y="15270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280415" y="-220141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0" y="707275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01F4D-DA56-E2B9-0946-8A75AA356F67}"/>
              </a:ext>
            </a:extLst>
          </p:cNvPr>
          <p:cNvSpPr txBox="1"/>
          <p:nvPr userDrawn="1"/>
        </p:nvSpPr>
        <p:spPr>
          <a:xfrm>
            <a:off x="46870" y="4874316"/>
            <a:ext cx="621001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No:</a:t>
            </a:r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CCB6747B-1D57-88D0-5F33-EF0273C26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4984" y="4891464"/>
            <a:ext cx="621001" cy="2539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640A7C0-4AA6-7148-1B7D-C9ECA9F378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315594" y="902553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6D41025-D6BA-699B-4539-4466FCD7AD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714523" y="901089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E53935-1496-2107-DCAC-C00E419A3F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09901" y="1289339"/>
            <a:ext cx="4184220" cy="1412039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1FC883B-9047-FA26-74EF-EF32407137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714523" y="1237970"/>
            <a:ext cx="4184220" cy="1401649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1F375E60-27E0-8363-1FD0-D6D9B5C4A2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280415" y="3242500"/>
            <a:ext cx="4184220" cy="1504161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63DF4C-2ED2-3ECB-BDEC-77D126A4D8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4698180" y="3258613"/>
            <a:ext cx="4184220" cy="1488048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5A45977-7E18-D40E-42DD-24067A8883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315594" y="2909139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1B9AF5F-A279-7336-ABDA-0F28707170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696061" y="2944284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31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1B0E5F27-B36C-4B8F-A521-188B5004A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 dirty="0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3071982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4156BA2-8912-4E45-989D-833AED8B6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7B0C06D-D763-48B6-A33B-FF4959AB4560}"/>
              </a:ext>
            </a:extLst>
          </p:cNvPr>
          <p:cNvSpPr/>
          <p:nvPr userDrawn="1"/>
        </p:nvSpPr>
        <p:spPr bwMode="gray">
          <a:xfrm>
            <a:off x="4222779" y="-8515"/>
            <a:ext cx="4921220" cy="4921703"/>
          </a:xfrm>
          <a:custGeom>
            <a:avLst/>
            <a:gdLst>
              <a:gd name="connsiteX0" fmla="*/ 2977936 w 4921220"/>
              <a:gd name="connsiteY0" fmla="*/ 0 h 4921703"/>
              <a:gd name="connsiteX1" fmla="*/ 4921220 w 4921220"/>
              <a:gd name="connsiteY1" fmla="*/ 0 h 4921703"/>
              <a:gd name="connsiteX2" fmla="*/ 4921220 w 4921220"/>
              <a:gd name="connsiteY2" fmla="*/ 4921703 h 4921703"/>
              <a:gd name="connsiteX3" fmla="*/ 0 w 4921220"/>
              <a:gd name="connsiteY3" fmla="*/ 4921703 h 492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220" h="4921703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5507" y="1"/>
            <a:ext cx="4768493" cy="4913188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4000" b="1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B7DE8-B5A1-491A-8957-324CAC7D0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0808"/>
            <a:ext cx="3106057" cy="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17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27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63" name="Straight Connector 6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 userDrawn="1"/>
        </p:nvGrpSpPr>
        <p:grpSpPr>
          <a:xfrm>
            <a:off x="200226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981240" y="186106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Title Text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416612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299349" y="2567160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baseline="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here to enter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26150" y="583327"/>
            <a:ext cx="9137515" cy="4344751"/>
            <a:chOff x="0" y="596900"/>
            <a:chExt cx="9144000" cy="4344751"/>
          </a:xfrm>
        </p:grpSpPr>
        <p:grpSp>
          <p:nvGrpSpPr>
            <p:cNvPr id="12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4" name="Straight Connector 43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613434"/>
            <a:ext cx="9137515" cy="4344751"/>
            <a:chOff x="0" y="596900"/>
            <a:chExt cx="9144000" cy="4344751"/>
          </a:xfrm>
        </p:grpSpPr>
        <p:grpSp>
          <p:nvGrpSpPr>
            <p:cNvPr id="13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45" name="Straight Connector 44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rgbClr val="F2F2F2">
                    <a:alpha val="1215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rgbClr val="F2F2F2">
                  <a:alpha val="1215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45" y="57035"/>
            <a:ext cx="1421281" cy="3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9137515" cy="4914900"/>
            <a:chOff x="-1" y="0"/>
            <a:chExt cx="9137515" cy="4914900"/>
          </a:xfrm>
        </p:grpSpPr>
        <p:grpSp>
          <p:nvGrpSpPr>
            <p:cNvPr id="1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58" name="Straight Connector 57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 userDrawn="1"/>
        </p:nvGrpSpPr>
        <p:grpSpPr>
          <a:xfrm>
            <a:off x="1301946" y="1339943"/>
            <a:ext cx="703306" cy="743349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7156876" y="2460114"/>
            <a:ext cx="688016" cy="744805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>
          <a:xfrm>
            <a:off x="2968706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9" name="Straight Connector 11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 dirty="0"/>
              <a:t>Click icon to add image</a:t>
            </a: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Freeform 105"/>
          <p:cNvSpPr/>
          <p:nvPr userDrawn="1"/>
        </p:nvSpPr>
        <p:spPr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5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7" name="Straight Connector 116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 dirty="0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 dirty="0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 dirty="0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A9DE057-7750-4B1F-AD64-303D665A2CDB}"/>
              </a:ext>
            </a:extLst>
          </p:cNvPr>
          <p:cNvSpPr/>
          <p:nvPr userDrawn="1"/>
        </p:nvSpPr>
        <p:spPr>
          <a:xfrm>
            <a:off x="442971" y="85897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01F4D-DA56-E2B9-0946-8A75AA356F67}"/>
              </a:ext>
            </a:extLst>
          </p:cNvPr>
          <p:cNvSpPr txBox="1"/>
          <p:nvPr userDrawn="1"/>
        </p:nvSpPr>
        <p:spPr>
          <a:xfrm>
            <a:off x="46870" y="4874316"/>
            <a:ext cx="621001" cy="253914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PID No:</a:t>
            </a:r>
          </a:p>
        </p:txBody>
      </p:sp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CCB6747B-1D57-88D0-5F33-EF0273C26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4984" y="4891464"/>
            <a:ext cx="621001" cy="2539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4A2FB2C-E632-0C51-1D0F-055FAECB3F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101812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B2EB8D7-8898-385C-EA4A-318A1E547D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93E981-1EFE-63DC-4B81-95CDDD9016FB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304800" y="1367893"/>
            <a:ext cx="3835152" cy="338903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200" smtClean="0"/>
            </a:lvl1pPr>
            <a:lvl2pPr>
              <a:defRPr lang="en-US" sz="1200" smtClean="0"/>
            </a:lvl2pPr>
            <a:lvl3pPr>
              <a:defRPr lang="en-US" sz="1200" smtClean="0"/>
            </a:lvl3pPr>
            <a:lvl4pPr>
              <a:defRPr lang="en-US" sz="1200" smtClean="0"/>
            </a:lvl4pPr>
            <a:lvl5pPr>
              <a:defRPr lang="en-US" sz="1200" dirty="0"/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4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4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4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4"/>
              </a:buBlip>
            </a:pPr>
            <a:r>
              <a:rPr lang="en-US" dirty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3498B0D-53F9-4EE3-ED29-E62D2BAB3E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75882" y="101812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F0EC72E-E09D-6E35-CB34-BD0E1D51E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572000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3BE4AD-9352-A955-5B4D-93C05FF0B228}"/>
              </a:ext>
            </a:extLst>
          </p:cNvPr>
          <p:cNvSpPr>
            <a:spLocks noGrp="1"/>
          </p:cNvSpPr>
          <p:nvPr>
            <p:ph idx="23"/>
          </p:nvPr>
        </p:nvSpPr>
        <p:spPr bwMode="gray">
          <a:xfrm>
            <a:off x="4597114" y="1367893"/>
            <a:ext cx="3835152" cy="338903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200" smtClean="0"/>
            </a:lvl1pPr>
            <a:lvl2pPr>
              <a:defRPr lang="en-US" sz="1200" smtClean="0"/>
            </a:lvl2pPr>
            <a:lvl3pPr>
              <a:defRPr lang="en-US" sz="1200" smtClean="0"/>
            </a:lvl3pPr>
            <a:lvl4pPr>
              <a:defRPr lang="en-US" sz="1200" smtClean="0"/>
            </a:lvl4pPr>
            <a:lvl5pPr>
              <a:defRPr lang="en-US" sz="1200" dirty="0"/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4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4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4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4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865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7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9" name="Straight Connector 10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rapezoid 15"/>
          <p:cNvSpPr/>
          <p:nvPr userDrawn="1"/>
        </p:nvSpPr>
        <p:spPr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8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0" name="Straight Connector 10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Parallelogram 15"/>
          <p:cNvSpPr/>
          <p:nvPr userDrawn="1"/>
        </p:nvSpPr>
        <p:spPr>
          <a:xfrm>
            <a:off x="632460" y="692058"/>
            <a:ext cx="8069580" cy="2822667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 dirty="0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3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33" name="Straight Connector 13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1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16" name="Straight Connector 11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335922" y="771550"/>
            <a:ext cx="3528392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30480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/>
          </p:nvPr>
        </p:nvSpPr>
        <p:spPr>
          <a:xfrm>
            <a:off x="4932040" y="1131590"/>
            <a:ext cx="3835152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2" name="Straight Connector 12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771550"/>
            <a:ext cx="2160240" cy="288032"/>
          </a:xfrm>
          <a:prstGeom prst="parallelogram">
            <a:avLst/>
          </a:prstGeom>
          <a:solidFill>
            <a:schemeClr val="bg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658603" y="771550"/>
            <a:ext cx="2160240" cy="288032"/>
          </a:xfrm>
          <a:prstGeom prst="parallelogram">
            <a:avLst/>
          </a:prstGeom>
          <a:solidFill>
            <a:srgbClr val="0556C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 dirty="0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04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65" name="Straight Connector 164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06" name="Straight Connector 105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 dirty="0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8781" y="648511"/>
            <a:ext cx="8526440" cy="343677"/>
          </a:xfrm>
          <a:prstGeom prst="parallelogram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1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82" name="Straight Connector 181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23" name="Straight Connector 122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7EC7C982-758B-4C8F-B107-A32BA85DA6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0" y="78057"/>
            <a:ext cx="9050260" cy="50654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48000" y="0"/>
            <a:ext cx="8534400" cy="8784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DD818-648F-581C-3262-88626B6AF3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01" y="269202"/>
            <a:ext cx="1790699" cy="488373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0C62113-31BD-F745-55CA-B582BEB938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1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E5A7BD1-FB6B-6F21-BCCE-44C20A9413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101812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70570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 userDrawn="1"/>
        </p:nvGrpSpPr>
        <p:grpSpPr>
          <a:xfrm>
            <a:off x="-1" y="596901"/>
            <a:ext cx="9137515" cy="4375150"/>
            <a:chOff x="-1" y="596901"/>
            <a:chExt cx="9137515" cy="4375150"/>
          </a:xfrm>
        </p:grpSpPr>
        <p:grpSp>
          <p:nvGrpSpPr>
            <p:cNvPr id="120" name="Group 119"/>
            <p:cNvGrpSpPr/>
            <p:nvPr userDrawn="1"/>
          </p:nvGrpSpPr>
          <p:grpSpPr>
            <a:xfrm>
              <a:off x="-1" y="596901"/>
              <a:ext cx="9137515" cy="4368770"/>
              <a:chOff x="-1" y="596901"/>
              <a:chExt cx="9137515" cy="4368770"/>
            </a:xfrm>
          </p:grpSpPr>
          <p:cxnSp>
            <p:nvCxnSpPr>
              <p:cNvPr id="121" name="Straight Connector 120"/>
              <p:cNvCxnSpPr/>
              <p:nvPr userDrawn="1"/>
            </p:nvCxnSpPr>
            <p:spPr>
              <a:xfrm rot="5400000">
                <a:off x="4568757" y="-397185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 rot="5400000">
                <a:off x="4568757" y="-382122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 rot="5400000">
                <a:off x="4568757" y="-367059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 rot="5400000">
                <a:off x="4568757" y="-351995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 rot="5400000">
                <a:off x="4568757" y="-336932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 rot="5400000">
                <a:off x="4568757" y="-321869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 rot="5400000">
                <a:off x="4568757" y="-306805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 rot="5400000">
                <a:off x="4568757" y="-291742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 userDrawn="1"/>
            </p:nvCxnSpPr>
            <p:spPr>
              <a:xfrm rot="5400000">
                <a:off x="4568757" y="-276679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 userDrawn="1"/>
            </p:nvCxnSpPr>
            <p:spPr>
              <a:xfrm rot="5400000">
                <a:off x="4568757" y="-261616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 userDrawn="1"/>
            </p:nvCxnSpPr>
            <p:spPr>
              <a:xfrm rot="5400000">
                <a:off x="4568757" y="-246552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 userDrawn="1"/>
            </p:nvCxnSpPr>
            <p:spPr>
              <a:xfrm rot="5400000">
                <a:off x="4568757" y="-231489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 userDrawn="1"/>
            </p:nvCxnSpPr>
            <p:spPr>
              <a:xfrm rot="5400000">
                <a:off x="4568757" y="-216426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 userDrawn="1"/>
            </p:nvCxnSpPr>
            <p:spPr>
              <a:xfrm rot="5400000">
                <a:off x="4568757" y="-201362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 userDrawn="1"/>
            </p:nvCxnSpPr>
            <p:spPr>
              <a:xfrm rot="5400000">
                <a:off x="4568757" y="-186299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 userDrawn="1"/>
            </p:nvCxnSpPr>
            <p:spPr>
              <a:xfrm rot="5400000">
                <a:off x="4568757" y="-171236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 userDrawn="1"/>
            </p:nvCxnSpPr>
            <p:spPr>
              <a:xfrm rot="5400000">
                <a:off x="4568757" y="-156172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 userDrawn="1"/>
            </p:nvCxnSpPr>
            <p:spPr>
              <a:xfrm rot="5400000">
                <a:off x="4568757" y="-1411096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 userDrawn="1"/>
            </p:nvCxnSpPr>
            <p:spPr>
              <a:xfrm rot="5400000">
                <a:off x="4568757" y="-126046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 userDrawn="1"/>
            </p:nvCxnSpPr>
            <p:spPr>
              <a:xfrm rot="5400000">
                <a:off x="4568757" y="-1109830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 userDrawn="1"/>
            </p:nvCxnSpPr>
            <p:spPr>
              <a:xfrm rot="5400000">
                <a:off x="4568757" y="-95919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 rot="5400000">
                <a:off x="4568757" y="-80856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 userDrawn="1"/>
            </p:nvCxnSpPr>
            <p:spPr>
              <a:xfrm rot="5400000">
                <a:off x="4568757" y="-657931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 userDrawn="1"/>
            </p:nvCxnSpPr>
            <p:spPr>
              <a:xfrm rot="5400000">
                <a:off x="4568757" y="-507298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 userDrawn="1"/>
            </p:nvCxnSpPr>
            <p:spPr>
              <a:xfrm rot="5400000">
                <a:off x="4568757" y="-356665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 userDrawn="1"/>
            </p:nvCxnSpPr>
            <p:spPr>
              <a:xfrm rot="5400000">
                <a:off x="4568757" y="-206032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 userDrawn="1"/>
            </p:nvCxnSpPr>
            <p:spPr>
              <a:xfrm rot="5400000">
                <a:off x="4568757" y="-55399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 userDrawn="1"/>
            </p:nvCxnSpPr>
            <p:spPr>
              <a:xfrm rot="5400000">
                <a:off x="4568757" y="95234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 userDrawn="1"/>
            </p:nvCxnSpPr>
            <p:spPr>
              <a:xfrm rot="5400000">
                <a:off x="4568757" y="245867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 rot="5400000">
                <a:off x="4568757" y="396913"/>
                <a:ext cx="0" cy="9137515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87"/>
            <p:cNvGrpSpPr/>
            <p:nvPr userDrawn="1"/>
          </p:nvGrpSpPr>
          <p:grpSpPr>
            <a:xfrm>
              <a:off x="142570" y="603115"/>
              <a:ext cx="8858313" cy="4368936"/>
              <a:chOff x="142672" y="603115"/>
              <a:chExt cx="8864600" cy="4338536"/>
            </a:xfrm>
          </p:grpSpPr>
          <p:cxnSp>
            <p:nvCxnSpPr>
              <p:cNvPr id="152" name="Straight Connector 151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1" y="596900"/>
            <a:ext cx="9137515" cy="4344751"/>
            <a:chOff x="0" y="596900"/>
            <a:chExt cx="9144000" cy="4344751"/>
          </a:xfrm>
        </p:grpSpPr>
        <p:grpSp>
          <p:nvGrpSpPr>
            <p:cNvPr id="20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59" name="Straight Connector 58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2915467" y="1813710"/>
            <a:ext cx="3353386" cy="1546710"/>
          </a:xfrm>
          <a:prstGeom prst="chevron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-1" y="0"/>
            <a:ext cx="9137515" cy="4914900"/>
            <a:chOff x="-1" y="0"/>
            <a:chExt cx="9137515" cy="4914900"/>
          </a:xfrm>
        </p:grpSpPr>
        <p:grpSp>
          <p:nvGrpSpPr>
            <p:cNvPr id="35" name="Group 87"/>
            <p:cNvGrpSpPr/>
            <p:nvPr userDrawn="1"/>
          </p:nvGrpSpPr>
          <p:grpSpPr>
            <a:xfrm>
              <a:off x="142570" y="6214"/>
              <a:ext cx="8858313" cy="4908686"/>
              <a:chOff x="142672" y="603115"/>
              <a:chExt cx="8864600" cy="4338536"/>
            </a:xfrm>
          </p:grpSpPr>
          <p:cxnSp>
            <p:nvCxnSpPr>
              <p:cNvPr id="70" name="Straight Connector 6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254"/>
            <p:cNvGrpSpPr/>
            <p:nvPr userDrawn="1"/>
          </p:nvGrpSpPr>
          <p:grpSpPr>
            <a:xfrm>
              <a:off x="-1" y="0"/>
              <a:ext cx="9137515" cy="4896684"/>
              <a:chOff x="-4568761" y="0"/>
              <a:chExt cx="13706276" cy="4896684"/>
            </a:xfrm>
          </p:grpSpPr>
          <p:cxnSp>
            <p:nvCxnSpPr>
              <p:cNvPr id="37" name="Straight Connector 36"/>
              <p:cNvCxnSpPr/>
              <p:nvPr userDrawn="1"/>
            </p:nvCxnSpPr>
            <p:spPr>
              <a:xfrm flipH="1">
                <a:off x="-4568761" y="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H="1">
                <a:off x="-4568761" y="15283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 flipH="1">
                <a:off x="-4568761" y="30567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 flipH="1">
                <a:off x="-4568761" y="45851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 flipH="1">
                <a:off x="-4568761" y="61135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 flipH="1">
                <a:off x="-4568761" y="76419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 flipH="1">
                <a:off x="-4568761" y="91702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 flipH="1">
                <a:off x="-4568761" y="106986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 flipH="1">
                <a:off x="-4568761" y="122270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 flipH="1">
                <a:off x="-4568761" y="1375542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 flipH="1">
                <a:off x="-4568761" y="152838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 flipH="1">
                <a:off x="-4568761" y="168121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 flipH="1">
                <a:off x="-4568761" y="183405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 flipH="1">
                <a:off x="-4568761" y="198689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H="1">
                <a:off x="-4568761" y="213973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 flipH="1">
                <a:off x="-4568761" y="229257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 flipH="1">
                <a:off x="-4568761" y="244540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 flipH="1">
                <a:off x="-4568761" y="259824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 flipH="1">
                <a:off x="-4568761" y="275108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>
                <a:off x="-4568761" y="290392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 flipH="1">
                <a:off x="-4568761" y="305676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 flipH="1">
                <a:off x="-4568761" y="320959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 flipH="1">
                <a:off x="-4568761" y="336243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 flipH="1">
                <a:off x="-4568761" y="3515274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 flipH="1">
                <a:off x="-4568761" y="3668112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 flipH="1">
                <a:off x="-4568761" y="3820950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 flipH="1">
                <a:off x="-4568761" y="3973788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 flipH="1">
                <a:off x="-4568761" y="4126626"/>
                <a:ext cx="13706276" cy="2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 flipH="1">
                <a:off x="-4568761" y="427946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 flipH="1">
                <a:off x="-4568761" y="4438170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 flipH="1">
                <a:off x="-4568761" y="4591008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 flipH="1">
                <a:off x="-4568761" y="4743846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 flipH="1">
                <a:off x="-4568761" y="4896684"/>
                <a:ext cx="13706276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Thank you.</a:t>
            </a:r>
            <a:endParaRPr lang="en-IN" dirty="0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auto">
          <a:xfrm>
            <a:off x="112965" y="2789528"/>
            <a:ext cx="1944000" cy="291868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Designation </a:t>
            </a:r>
            <a:endParaRPr lang="en-IN" dirty="0"/>
          </a:p>
        </p:txBody>
      </p:sp>
      <p:sp>
        <p:nvSpPr>
          <p:cNvPr id="26" name="Parallelogram 25"/>
          <p:cNvSpPr/>
          <p:nvPr userDrawn="1"/>
        </p:nvSpPr>
        <p:spPr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 dirty="0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87275" y="755329"/>
            <a:ext cx="799280" cy="844787"/>
            <a:chOff x="-3330575" y="3005138"/>
            <a:chExt cx="1533526" cy="1620837"/>
          </a:xfrm>
          <a:solidFill>
            <a:schemeClr val="accent1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4059220" y="1649549"/>
            <a:ext cx="747544" cy="809246"/>
            <a:chOff x="2301081" y="6662108"/>
            <a:chExt cx="1500188" cy="1624012"/>
          </a:xfrm>
          <a:solidFill>
            <a:schemeClr val="accent1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7"/>
          <p:cNvGrpSpPr/>
          <p:nvPr userDrawn="1"/>
        </p:nvGrpSpPr>
        <p:grpSpPr>
          <a:xfrm>
            <a:off x="142570" y="603115"/>
            <a:ext cx="8858313" cy="4368936"/>
            <a:chOff x="142672" y="603115"/>
            <a:chExt cx="8864600" cy="4338536"/>
          </a:xfrm>
        </p:grpSpPr>
        <p:cxnSp>
          <p:nvCxnSpPr>
            <p:cNvPr id="141" name="Straight Connector 140"/>
            <p:cNvCxnSpPr/>
            <p:nvPr userDrawn="1"/>
          </p:nvCxnSpPr>
          <p:spPr>
            <a:xfrm>
              <a:off x="1426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>
              <a:off x="2955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>
              <a:off x="4483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>
              <a:off x="6011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>
              <a:off x="7540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>
              <a:off x="9068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>
              <a:off x="10597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>
              <a:off x="12125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>
              <a:off x="136537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>
              <a:off x="151821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67105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>
              <a:off x="182389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97672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212956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228240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243524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258808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274091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289375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304659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319943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335227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350510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365794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381078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396362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11646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26929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442213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497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72781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88065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503348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518632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533916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549200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564484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579767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595051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610335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625619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640903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656186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671470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686754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702038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17322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732605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47889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763173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7845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793741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809024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8243086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8395924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854876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8701600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8854438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9007272" y="603115"/>
              <a:ext cx="0" cy="43385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00"/>
          <p:cNvGrpSpPr/>
          <p:nvPr userDrawn="1"/>
        </p:nvGrpSpPr>
        <p:grpSpPr>
          <a:xfrm>
            <a:off x="-1" y="596901"/>
            <a:ext cx="9137515" cy="4368770"/>
            <a:chOff x="-1" y="596901"/>
            <a:chExt cx="9137515" cy="4368770"/>
          </a:xfrm>
        </p:grpSpPr>
        <p:cxnSp>
          <p:nvCxnSpPr>
            <p:cNvPr id="112" name="Straight Connector 111"/>
            <p:cNvCxnSpPr/>
            <p:nvPr userDrawn="1"/>
          </p:nvCxnSpPr>
          <p:spPr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>
          <a:xfrm>
            <a:off x="127254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>
          <a:xfrm>
            <a:off x="39090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endParaRPr lang="en-IN" dirty="0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>
          <a:xfrm>
            <a:off x="6690361" y="2796859"/>
            <a:ext cx="1249680" cy="22828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 dirty="0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D1FE26EE-E575-4A13-8A3E-13A72648A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-1" y="-18446"/>
            <a:ext cx="9050260" cy="506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768671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4388171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90347" y="4936035"/>
            <a:ext cx="318580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182381" y="2638"/>
            <a:ext cx="4961619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 dirty="0"/>
              <a:t>Click icon to add image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D6D42E-FFBB-46F8-814F-240B0E56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03010"/>
            <a:ext cx="3352800" cy="61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A4684-ABC4-1937-4569-3E0415AF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2"/>
          <a:stretch/>
        </p:blipFill>
        <p:spPr>
          <a:xfrm>
            <a:off x="0" y="12827"/>
            <a:ext cx="2341849" cy="635230"/>
          </a:xfrm>
          <a:prstGeom prst="rect">
            <a:avLst/>
          </a:prstGeom>
        </p:spPr>
      </p:pic>
      <p:sp>
        <p:nvSpPr>
          <p:cNvPr id="8" name="Text Placeholder 1030">
            <a:extLst>
              <a:ext uri="{FF2B5EF4-FFF2-40B4-BE49-F238E27FC236}">
                <a16:creationId xmlns:a16="http://schemas.microsoft.com/office/drawing/2014/main" id="{5DB0F3A3-191A-0CCC-5382-1FA99E788A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912037" y="4388171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0" name="Text Placeholder 1030">
            <a:extLst>
              <a:ext uri="{FF2B5EF4-FFF2-40B4-BE49-F238E27FC236}">
                <a16:creationId xmlns:a16="http://schemas.microsoft.com/office/drawing/2014/main" id="{03C33381-A49E-064D-7E52-873910C77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641692" y="4388171"/>
            <a:ext cx="70015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15A396-7B06-95C2-2AB1-D740627560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506" y="2030167"/>
            <a:ext cx="1165225" cy="3492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IN" dirty="0"/>
              <a:t>PID No</a:t>
            </a:r>
          </a:p>
        </p:txBody>
      </p:sp>
    </p:spTree>
    <p:extLst>
      <p:ext uri="{BB962C8B-B14F-4D97-AF65-F5344CB8AC3E}">
        <p14:creationId xmlns:p14="http://schemas.microsoft.com/office/powerpoint/2010/main" val="253740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CF0AB879-1D1A-4424-86B6-CA7EC8EDB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98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 userDrawn="1"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20F6CAE2-BF9C-4EC7-91F6-C88D777F8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00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93740" y="-1"/>
            <a:ext cx="9050260" cy="5065443"/>
          </a:xfrm>
          <a:prstGeom prst="rect">
            <a:avLst/>
          </a:prstGeom>
        </p:spPr>
      </p:pic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051213D-5E6E-45AD-B56D-E8057EFA14AB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1FE2A0-3185-4AFB-A3C9-5CD27193B46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91885" y="853440"/>
            <a:ext cx="8808998" cy="400431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3"/>
              </a:buBlip>
            </a:pPr>
            <a:r>
              <a:rPr lang="en-US" dirty="0"/>
              <a:t>Click to edit Master text styles</a:t>
            </a:r>
          </a:p>
          <a:p>
            <a:pPr lvl="1">
              <a:buFontTx/>
              <a:buBlip>
                <a:blip r:embed="rId3"/>
              </a:buBlip>
            </a:pPr>
            <a:r>
              <a:rPr lang="en-US" dirty="0"/>
              <a:t>Second level</a:t>
            </a:r>
          </a:p>
          <a:p>
            <a:pPr lvl="2">
              <a:buFontTx/>
              <a:buBlip>
                <a:blip r:embed="rId3"/>
              </a:buBlip>
            </a:pPr>
            <a:r>
              <a:rPr lang="en-US" dirty="0"/>
              <a:t>Third level</a:t>
            </a:r>
          </a:p>
          <a:p>
            <a:pPr lvl="3">
              <a:buFontTx/>
              <a:buBlip>
                <a:blip r:embed="rId3"/>
              </a:buBlip>
            </a:pPr>
            <a:r>
              <a:rPr lang="en-US" dirty="0"/>
              <a:t>Fourth level</a:t>
            </a:r>
          </a:p>
          <a:p>
            <a:pPr lvl="4">
              <a:buFontTx/>
              <a:buBlip>
                <a:blip r:embed="rId3"/>
              </a:buBlip>
            </a:pPr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A2AC73-57B7-40F3-BCF1-0655DD9ED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24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388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tt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A73B6-2EF2-4438-9A63-3BFC1C5F4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"/>
          <a:stretch/>
        </p:blipFill>
        <p:spPr>
          <a:xfrm>
            <a:off x="46870" y="39029"/>
            <a:ext cx="9050260" cy="5065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7C804-1028-4DAA-A963-8B9F1E0B3BF2}"/>
              </a:ext>
            </a:extLst>
          </p:cNvPr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1D8BA-59A3-46DE-A7FF-746AF1016141}"/>
              </a:ext>
            </a:extLst>
          </p:cNvPr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825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8" y="4936035"/>
            <a:ext cx="3229088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37" marR="0" lvl="1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28" marR="0" lvl="2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20" marR="0" lvl="3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12" marR="0" lvl="4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57"/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253F393-E310-4AA2-8A45-8D2B14C65EF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91885" y="0"/>
            <a:ext cx="8802505" cy="6324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793927-3518-49BA-A993-8128FA0D4745}"/>
              </a:ext>
            </a:extLst>
          </p:cNvPr>
          <p:cNvSpPr/>
          <p:nvPr userDrawn="1"/>
        </p:nvSpPr>
        <p:spPr>
          <a:xfrm>
            <a:off x="191886" y="637992"/>
            <a:ext cx="1045028" cy="365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81" r:id="rId3"/>
    <p:sldLayoutId id="2147483783" r:id="rId4"/>
    <p:sldLayoutId id="2147483782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699" r:id="rId32"/>
    <p:sldLayoutId id="2147483703" r:id="rId33"/>
    <p:sldLayoutId id="2147483713" r:id="rId34"/>
    <p:sldLayoutId id="2147483714" r:id="rId35"/>
    <p:sldLayoutId id="2147483702" r:id="rId36"/>
    <p:sldLayoutId id="2147483700" r:id="rId37"/>
    <p:sldLayoutId id="2147483704" r:id="rId38"/>
    <p:sldLayoutId id="2147483705" r:id="rId39"/>
    <p:sldLayoutId id="2147483715" r:id="rId40"/>
    <p:sldLayoutId id="2147483706" r:id="rId41"/>
    <p:sldLayoutId id="2147483707" r:id="rId42"/>
    <p:sldLayoutId id="2147483708" r:id="rId43"/>
    <p:sldLayoutId id="2147483709" r:id="rId44"/>
    <p:sldLayoutId id="2147483712" r:id="rId45"/>
    <p:sldLayoutId id="2147483716" r:id="rId46"/>
    <p:sldLayoutId id="2147483717" r:id="rId47"/>
    <p:sldLayoutId id="2147483718" r:id="rId48"/>
    <p:sldLayoutId id="2147483719" r:id="rId49"/>
    <p:sldLayoutId id="2147483720" r:id="rId50"/>
    <p:sldLayoutId id="2147483721" r:id="rId51"/>
    <p:sldLayoutId id="2147483710" r:id="rId52"/>
    <p:sldLayoutId id="2147483724" r:id="rId53"/>
    <p:sldLayoutId id="2147483725" r:id="rId54"/>
    <p:sldLayoutId id="2147483751" r:id="rId5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5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c1vX0IURajQ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TA43lQucTmFZyyxK1AGY5-3-pwXDB7yq/view" TargetMode="External"/><Relationship Id="rId2" Type="http://schemas.openxmlformats.org/officeDocument/2006/relationships/hyperlink" Target="https://drive.google.com/file/d/1sJKonZFW6PhQg4-AKRriazfPnhD1v_m3/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sartajbhuvaji/brain-tumor-classification-mri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4C35-37E9-40A8-2F2F-70A092F5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CT Image Denoising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BD05CD-26B9-DB38-CD76-0FAC89DE7D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B8A20-16C4-8D9C-C4C3-7DDE4B4890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PID_1544</a:t>
            </a:r>
          </a:p>
        </p:txBody>
      </p:sp>
      <p:pic>
        <p:nvPicPr>
          <p:cNvPr id="14" name="Picture Placeholder 6">
            <a:extLst>
              <a:ext uri="{FF2B5EF4-FFF2-40B4-BE49-F238E27FC236}">
                <a16:creationId xmlns:a16="http://schemas.microsoft.com/office/drawing/2014/main" id="{3DC408E4-D275-4580-C128-4FE694E31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r="17900"/>
          <a:stretch>
            <a:fillRect/>
          </a:stretch>
        </p:blipFill>
        <p:spPr>
          <a:xfrm>
            <a:off x="4379512" y="0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579F4E-5759-D768-17CA-3F6621DD7C29}"/>
              </a:ext>
            </a:extLst>
          </p:cNvPr>
          <p:cNvSpPr txBox="1"/>
          <p:nvPr/>
        </p:nvSpPr>
        <p:spPr>
          <a:xfrm>
            <a:off x="185151" y="4207384"/>
            <a:ext cx="1214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Jeet Nakrani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4237F7-7B90-34CD-9F76-718FB53822B9}"/>
              </a:ext>
            </a:extLst>
          </p:cNvPr>
          <p:cNvSpPr txBox="1"/>
          <p:nvPr/>
        </p:nvSpPr>
        <p:spPr>
          <a:xfrm>
            <a:off x="1629677" y="4207384"/>
            <a:ext cx="7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Mayank Kathane</a:t>
            </a:r>
            <a:endParaRPr lang="en-IN" sz="1200" dirty="0">
              <a:solidFill>
                <a:srgbClr val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F27FFA-1457-3A65-C675-B220EB242413}"/>
              </a:ext>
            </a:extLst>
          </p:cNvPr>
          <p:cNvSpPr txBox="1"/>
          <p:nvPr/>
        </p:nvSpPr>
        <p:spPr>
          <a:xfrm>
            <a:off x="2616272" y="4207384"/>
            <a:ext cx="1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Shubham Vishwakarma </a:t>
            </a:r>
            <a:endParaRPr lang="en-IN" sz="1200" dirty="0">
              <a:solidFill>
                <a:srgbClr val="00000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5062157-EE79-7DB3-3CFF-3AEE243AA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54" y="3386259"/>
            <a:ext cx="1013882" cy="877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726D1F-EF05-B5C8-B93C-0790DCEBE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34" y="3395826"/>
            <a:ext cx="1008369" cy="874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2FBE2C-D1F1-CE7C-FC05-262E20A8C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5" y="3388491"/>
            <a:ext cx="1032495" cy="877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E143A0C-96CB-362C-53D6-5AD1430ECC6A}"/>
              </a:ext>
            </a:extLst>
          </p:cNvPr>
          <p:cNvSpPr txBox="1"/>
          <p:nvPr/>
        </p:nvSpPr>
        <p:spPr>
          <a:xfrm>
            <a:off x="0" y="4637335"/>
            <a:ext cx="457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i="1" dirty="0">
                <a:solidFill>
                  <a:srgbClr val="000000"/>
                </a:solidFill>
              </a:rPr>
              <a:t>College Name </a:t>
            </a:r>
            <a:r>
              <a:rPr lang="en-IN" sz="1050" i="1" dirty="0">
                <a:solidFill>
                  <a:srgbClr val="000000"/>
                </a:solidFill>
              </a:rPr>
              <a:t>- </a:t>
            </a:r>
            <a:r>
              <a:rPr lang="en-US" sz="1100" b="0" i="1" dirty="0">
                <a:solidFill>
                  <a:srgbClr val="222222"/>
                </a:solidFill>
                <a:effectLst/>
              </a:rPr>
              <a:t>Mukesh Patel School of Technology, Management and Engineering (NMIMS), Mumbai</a:t>
            </a:r>
            <a:endParaRPr lang="en-IN" sz="105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5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C832-2A96-A4E4-A61E-CB356A60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POC Demo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9DC2E69-3AB6-698C-35D0-D4D98E0A1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pic>
        <p:nvPicPr>
          <p:cNvPr id="6" name="CT Image Denoising">
            <a:hlinkClick r:id="" action="ppaction://media"/>
            <a:extLst>
              <a:ext uri="{FF2B5EF4-FFF2-40B4-BE49-F238E27FC236}">
                <a16:creationId xmlns:a16="http://schemas.microsoft.com/office/drawing/2014/main" id="{D6798704-94C4-ED8C-F857-DBAA82620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152" y="949563"/>
            <a:ext cx="7286096" cy="3870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D062D-A239-EB6D-3761-53B79A772553}"/>
              </a:ext>
            </a:extLst>
          </p:cNvPr>
          <p:cNvSpPr txBox="1"/>
          <p:nvPr/>
        </p:nvSpPr>
        <p:spPr>
          <a:xfrm>
            <a:off x="7347098" y="4820301"/>
            <a:ext cx="9888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</a:t>
            </a:r>
            <a:endParaRPr lang="en-I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3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8B05-9BFC-867D-C841-65D7C880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Level plan for converting POC to MVP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7B7401C-29BF-EAE0-9D74-DB3524676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186239-9C40-9909-C673-6B173BF17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61502"/>
              </p:ext>
            </p:extLst>
          </p:nvPr>
        </p:nvGraphicFramePr>
        <p:xfrm>
          <a:off x="462516" y="1015575"/>
          <a:ext cx="8218968" cy="3662751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879164">
                  <a:extLst>
                    <a:ext uri="{9D8B030D-6E8A-4147-A177-3AD203B41FA5}">
                      <a16:colId xmlns:a16="http://schemas.microsoft.com/office/drawing/2014/main" val="844377929"/>
                    </a:ext>
                  </a:extLst>
                </a:gridCol>
                <a:gridCol w="2145482">
                  <a:extLst>
                    <a:ext uri="{9D8B030D-6E8A-4147-A177-3AD203B41FA5}">
                      <a16:colId xmlns:a16="http://schemas.microsoft.com/office/drawing/2014/main" val="2761325099"/>
                    </a:ext>
                  </a:extLst>
                </a:gridCol>
                <a:gridCol w="2597161">
                  <a:extLst>
                    <a:ext uri="{9D8B030D-6E8A-4147-A177-3AD203B41FA5}">
                      <a16:colId xmlns:a16="http://schemas.microsoft.com/office/drawing/2014/main" val="2295713234"/>
                    </a:ext>
                  </a:extLst>
                </a:gridCol>
                <a:gridCol w="2597161">
                  <a:extLst>
                    <a:ext uri="{9D8B030D-6E8A-4147-A177-3AD203B41FA5}">
                      <a16:colId xmlns:a16="http://schemas.microsoft.com/office/drawing/2014/main" val="4137437635"/>
                    </a:ext>
                  </a:extLst>
                </a:gridCol>
              </a:tblGrid>
              <a:tr h="2438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POC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MVP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Upgrades / Actions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33477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Algorithm &amp; Model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Basic autoencoder with minimal tuning on a small dataset.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Enhanced model robustness and improvements (e.g., real-time denoising, additional features).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marL="269875" indent="-1778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Scale training with diverse data.</a:t>
                      </a:r>
                    </a:p>
                    <a:p>
                      <a:pPr marL="269875" indent="-1778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Explore alternate architectures and refine loss functions.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extLst>
                  <a:ext uri="{0D108BD9-81ED-4DB2-BD59-A6C34878D82A}">
                    <a16:rowId xmlns:a16="http://schemas.microsoft.com/office/drawing/2014/main" val="3014748604"/>
                  </a:ext>
                </a:extLst>
              </a:tr>
              <a:tr h="5707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Data Handling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Limited DICOM integration and curated dataset.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Automated data pipelines handling larger, diverse datasets with augmented data and integrated PACS connectivity.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Implement automated preprocessing and labeling.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Ensure data quality and compliance checks.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738867"/>
                  </a:ext>
                </a:extLst>
              </a:tr>
              <a:tr h="7314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User Interface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u="none" strike="noStrike" dirty="0">
                          <a:effectLst/>
                        </a:rPr>
                        <a:t>Minimal UI/CLI for demonstration purposes.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Full-fledged, intuitive GUI integrated into clinical workflows with functionalities such as batch uploads, visualization, and download options.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Develop a user-friendly interface.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Integrate with existing hospital systems.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extLst>
                  <a:ext uri="{0D108BD9-81ED-4DB2-BD59-A6C34878D82A}">
                    <a16:rowId xmlns:a16="http://schemas.microsoft.com/office/drawing/2014/main" val="2765331004"/>
                  </a:ext>
                </a:extLst>
              </a:tr>
              <a:tr h="5707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Infrastructure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Limited cloud/GPU resources; manual deployment.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Scalable, automated cloud or on-premises HPC deployment with CI/CD pipelines and real-time monitoring.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Upgrade compute resources.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Automate deployment and monitoring for continuous improvement.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854296"/>
                  </a:ext>
                </a:extLst>
              </a:tr>
              <a:tr h="57078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Compliance &amp; Security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Basic anonymization and internal protocols.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Robust regulatory compliance (e.g., HIPAA/GDPR) with enhanced data security measures, audits, and documentation.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Engage in security audits.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Formalize compliance processes and documentation.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/>
                </a:tc>
                <a:extLst>
                  <a:ext uri="{0D108BD9-81ED-4DB2-BD59-A6C34878D82A}">
                    <a16:rowId xmlns:a16="http://schemas.microsoft.com/office/drawing/2014/main" val="3253018015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</a:rPr>
                        <a:t>Testing &amp; Validation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Preliminary tests with manual validation.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Comprehensive testing including performance evaluation, user acceptance, and clinical validation.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Expand test cases and validation protocols.</a:t>
                      </a:r>
                    </a:p>
                    <a:p>
                      <a:pPr marL="269875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</a:rPr>
                        <a:t>Gather structured feedback from clinical users.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6" marR="4846" marT="484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654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45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1146-08DC-30C1-A621-1B903F6A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 for POC vs MVP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15EFD20-29C0-B807-101A-C4DC46716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5B122F-E7DE-9FCC-D34A-67711D349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079563"/>
              </p:ext>
            </p:extLst>
          </p:nvPr>
        </p:nvGraphicFramePr>
        <p:xfrm>
          <a:off x="921193" y="1054739"/>
          <a:ext cx="7556500" cy="282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696">
                  <a:extLst>
                    <a:ext uri="{9D8B030D-6E8A-4147-A177-3AD203B41FA5}">
                      <a16:colId xmlns:a16="http://schemas.microsoft.com/office/drawing/2014/main" val="3571788334"/>
                    </a:ext>
                  </a:extLst>
                </a:gridCol>
                <a:gridCol w="1028004">
                  <a:extLst>
                    <a:ext uri="{9D8B030D-6E8A-4147-A177-3AD203B41FA5}">
                      <a16:colId xmlns:a16="http://schemas.microsoft.com/office/drawing/2014/main" val="3938846216"/>
                    </a:ext>
                  </a:extLst>
                </a:gridCol>
                <a:gridCol w="1295019">
                  <a:extLst>
                    <a:ext uri="{9D8B030D-6E8A-4147-A177-3AD203B41FA5}">
                      <a16:colId xmlns:a16="http://schemas.microsoft.com/office/drawing/2014/main" val="1797941929"/>
                    </a:ext>
                  </a:extLst>
                </a:gridCol>
                <a:gridCol w="3417781">
                  <a:extLst>
                    <a:ext uri="{9D8B030D-6E8A-4147-A177-3AD203B41FA5}">
                      <a16:colId xmlns:a16="http://schemas.microsoft.com/office/drawing/2014/main" val="2229704303"/>
                    </a:ext>
                  </a:extLst>
                </a:gridCol>
              </a:tblGrid>
              <a:tr h="2439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Cost Category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PoC (₹)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MVP (₹)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u="none" strike="noStrike" dirty="0">
                          <a:effectLst/>
                        </a:rPr>
                        <a:t>Description</a:t>
                      </a:r>
                      <a:endParaRPr lang="en-IN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2288804"/>
                  </a:ext>
                </a:extLst>
              </a:tr>
              <a:tr h="48789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Data Collection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NA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20,000+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Costs for obtaining and preprocessing CT scan datasets.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4454525"/>
                  </a:ext>
                </a:extLst>
              </a:tr>
              <a:tr h="4788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Computational Resources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NA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30,000 - 50,000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Cloud GPU usage, servers, and storage for training and validation.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3652499"/>
                  </a:ext>
                </a:extLst>
              </a:tr>
              <a:tr h="6595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Testing &amp; Validation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NA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15,000 - 25,000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Costs associated with evaluating model performance (SNR calculation, validation).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25883782"/>
                  </a:ext>
                </a:extLst>
              </a:tr>
              <a:tr h="4788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Deployment &amp; Maintenance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~ 1,500 - 2,000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40,000 - 1,00,000+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Deployment on servers, maintenance, and updates.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1506862"/>
                  </a:ext>
                </a:extLst>
              </a:tr>
              <a:tr h="4788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Personnel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NA (self/research)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1,50,000+ per month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Salaries for data scientists, engineers, and developers involved in the project.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5052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D08C67-C6C4-4F7F-B59D-5F7514FBD1E0}"/>
              </a:ext>
            </a:extLst>
          </p:cNvPr>
          <p:cNvSpPr txBox="1"/>
          <p:nvPr/>
        </p:nvSpPr>
        <p:spPr>
          <a:xfrm>
            <a:off x="4737933" y="4059015"/>
            <a:ext cx="3739760" cy="300082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Total POC Estimated Cost</a:t>
            </a:r>
            <a:r>
              <a:rPr lang="en-US" dirty="0"/>
              <a:t>: </a:t>
            </a:r>
            <a:r>
              <a:rPr lang="en-US" b="1" dirty="0"/>
              <a:t>₹1,500 - ₹2,000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078E8-0D16-6585-10B9-BF93B3EAC018}"/>
              </a:ext>
            </a:extLst>
          </p:cNvPr>
          <p:cNvSpPr txBox="1"/>
          <p:nvPr/>
        </p:nvSpPr>
        <p:spPr>
          <a:xfrm>
            <a:off x="921193" y="3965705"/>
            <a:ext cx="3371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- </a:t>
            </a:r>
            <a:endParaRPr lang="en-US" sz="1200" b="1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above cost estimate is approximate and may vary based on project scope, resource availability, and specific requirements.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2C289-7BC1-3175-C65E-35F5B6D2B544}"/>
              </a:ext>
            </a:extLst>
          </p:cNvPr>
          <p:cNvSpPr txBox="1"/>
          <p:nvPr/>
        </p:nvSpPr>
        <p:spPr>
          <a:xfrm>
            <a:off x="4737933" y="4454722"/>
            <a:ext cx="3739760" cy="300082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Total MVP Estimated Cost</a:t>
            </a:r>
            <a:r>
              <a:rPr lang="en-US" dirty="0"/>
              <a:t>: </a:t>
            </a:r>
            <a:r>
              <a:rPr lang="en-US" b="1" dirty="0"/>
              <a:t>~</a:t>
            </a:r>
            <a:r>
              <a:rPr lang="en-US" dirty="0"/>
              <a:t> </a:t>
            </a:r>
            <a:r>
              <a:rPr lang="en-US" b="1" dirty="0"/>
              <a:t>₹2,50,000+</a:t>
            </a:r>
          </a:p>
        </p:txBody>
      </p:sp>
    </p:spTree>
    <p:extLst>
      <p:ext uri="{BB962C8B-B14F-4D97-AF65-F5344CB8AC3E}">
        <p14:creationId xmlns:p14="http://schemas.microsoft.com/office/powerpoint/2010/main" val="187450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A5870-3565-ED36-3EDD-F7108729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30C3-B277-9277-27E0-197CA056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/ 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881BB-F41D-2B81-3465-B9FE12EE2C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779770"/>
              </p:ext>
            </p:extLst>
          </p:nvPr>
        </p:nvGraphicFramePr>
        <p:xfrm>
          <a:off x="347663" y="1050925"/>
          <a:ext cx="8534400" cy="3806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323179F-1C09-0860-3ACB-776D550EA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0AF84-353A-54D4-F9BA-4456BCB6F7FF}"/>
              </a:ext>
            </a:extLst>
          </p:cNvPr>
          <p:cNvSpPr txBox="1"/>
          <p:nvPr/>
        </p:nvSpPr>
        <p:spPr>
          <a:xfrm>
            <a:off x="1152196" y="1296210"/>
            <a:ext cx="3894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200" b="1" dirty="0">
                <a:solidFill>
                  <a:schemeClr val="bg1"/>
                </a:solidFill>
              </a:rPr>
              <a:t>Significant Noise Reduction &amp; SNR Improvement: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1DFD2-FC90-E88C-C9C9-0E38A2786DAE}"/>
              </a:ext>
            </a:extLst>
          </p:cNvPr>
          <p:cNvSpPr txBox="1"/>
          <p:nvPr/>
        </p:nvSpPr>
        <p:spPr>
          <a:xfrm>
            <a:off x="1145108" y="1538662"/>
            <a:ext cx="74527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</a:rPr>
              <a:t>The model effectively reduced Poisson and periodic noise while preserving critical medical details, enhancing the Signal-to-Noise Ratio (SNR) for superior image quality.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0E346-5861-186B-04D2-F33503896720}"/>
              </a:ext>
            </a:extLst>
          </p:cNvPr>
          <p:cNvSpPr txBox="1"/>
          <p:nvPr/>
        </p:nvSpPr>
        <p:spPr>
          <a:xfrm>
            <a:off x="1486011" y="2265348"/>
            <a:ext cx="3849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200" b="1" dirty="0">
                <a:solidFill>
                  <a:schemeClr val="bg1"/>
                </a:solidFill>
              </a:rPr>
              <a:t>Disease Prediction Enhancement: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B55E80-1446-3D75-7BAA-31B731582606}"/>
              </a:ext>
            </a:extLst>
          </p:cNvPr>
          <p:cNvSpPr txBox="1"/>
          <p:nvPr/>
        </p:nvSpPr>
        <p:spPr>
          <a:xfrm>
            <a:off x="1478922" y="2493624"/>
            <a:ext cx="73670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</a:rPr>
              <a:t>A classification model demonstrated improved feature extraction and disease prediction accuracy using denoised images.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09F2B-39D9-7D00-3C9E-4B8306D21DD0}"/>
              </a:ext>
            </a:extLst>
          </p:cNvPr>
          <p:cNvSpPr txBox="1"/>
          <p:nvPr/>
        </p:nvSpPr>
        <p:spPr>
          <a:xfrm>
            <a:off x="1478927" y="3137230"/>
            <a:ext cx="3849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200" b="1" dirty="0">
                <a:solidFill>
                  <a:schemeClr val="bg1"/>
                </a:solidFill>
              </a:rPr>
              <a:t>User-Friendly Solution: 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707D5-8F70-AA12-4AC8-D5973F15A120}"/>
              </a:ext>
            </a:extLst>
          </p:cNvPr>
          <p:cNvSpPr txBox="1"/>
          <p:nvPr/>
        </p:nvSpPr>
        <p:spPr>
          <a:xfrm>
            <a:off x="1471838" y="3386770"/>
            <a:ext cx="73670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</a:rPr>
              <a:t>Integrated a GUI with batch image upload and download options for easy usability.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DB8A8-14BF-BC10-F04C-76BB962DA4C9}"/>
              </a:ext>
            </a:extLst>
          </p:cNvPr>
          <p:cNvSpPr txBox="1"/>
          <p:nvPr/>
        </p:nvSpPr>
        <p:spPr>
          <a:xfrm>
            <a:off x="1159285" y="4019604"/>
            <a:ext cx="3849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200" b="1" dirty="0">
                <a:solidFill>
                  <a:schemeClr val="bg1"/>
                </a:solidFill>
              </a:rPr>
              <a:t>Potential for Expansion: 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18C1EB-BD50-A95B-F593-E51EB7C6FF43}"/>
              </a:ext>
            </a:extLst>
          </p:cNvPr>
          <p:cNvSpPr txBox="1"/>
          <p:nvPr/>
        </p:nvSpPr>
        <p:spPr>
          <a:xfrm>
            <a:off x="1152196" y="4247880"/>
            <a:ext cx="73670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</a:rPr>
              <a:t>The solution can be adapted to other medical imaging modalities (e.g., MRI) and real-time CT workflows.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319C4A-FD8C-3FCB-8170-548FCFAEAC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4" y="1417267"/>
            <a:ext cx="463896" cy="4638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0808B-AC8D-53EC-04D7-AFEF278D60DC}"/>
              </a:ext>
            </a:extLst>
          </p:cNvPr>
          <p:cNvCxnSpPr>
            <a:cxnSpLocks/>
          </p:cNvCxnSpPr>
          <p:nvPr/>
        </p:nvCxnSpPr>
        <p:spPr>
          <a:xfrm>
            <a:off x="631501" y="1474908"/>
            <a:ext cx="247591" cy="362789"/>
          </a:xfrm>
          <a:prstGeom prst="line">
            <a:avLst/>
          </a:prstGeom>
          <a:ln>
            <a:solidFill>
              <a:srgbClr val="5E5E5E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BC3E708-D137-F388-0453-AFE4C24FD3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5" y="2291339"/>
            <a:ext cx="463895" cy="4638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811158-1EA3-44A7-5353-3892252955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2" y="4049529"/>
            <a:ext cx="463895" cy="4638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0B92F26-C4A8-7ADD-1E90-EB8E1ACD87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5" y="3207566"/>
            <a:ext cx="370797" cy="3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2866-6883-DE5E-F9DD-D7A79EEE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50FA-5DDE-9FAC-2060-43157AD8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242584"/>
            <a:ext cx="8534400" cy="3806550"/>
          </a:xfrm>
        </p:spPr>
        <p:txBody>
          <a:bodyPr/>
          <a:lstStyle/>
          <a:p>
            <a:r>
              <a:rPr lang="en-IN" sz="1400" dirty="0"/>
              <a:t>List of research papers or articles on CT image denoising, Autoencoders, and related deep learning techniques.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300" dirty="0" err="1"/>
              <a:t>Larrue</a:t>
            </a:r>
            <a:r>
              <a:rPr lang="en-IN" sz="1300" dirty="0"/>
              <a:t>, Tara, </a:t>
            </a:r>
            <a:r>
              <a:rPr lang="en-IN" sz="1300" dirty="0" err="1"/>
              <a:t>etal</a:t>
            </a:r>
            <a:r>
              <a:rPr lang="en-IN" sz="1300" dirty="0"/>
              <a:t>.”Denoising Videos with Convolutional Autoencoders.”(2018).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300" dirty="0"/>
              <a:t>Xie, </a:t>
            </a:r>
            <a:r>
              <a:rPr lang="en-IN" sz="1300" dirty="0" err="1"/>
              <a:t>Junyuan,LinliXu</a:t>
            </a:r>
            <a:r>
              <a:rPr lang="en-IN" sz="1300" dirty="0"/>
              <a:t>, and </a:t>
            </a:r>
            <a:r>
              <a:rPr lang="en-IN" sz="1300" dirty="0" err="1"/>
              <a:t>EnhongChen</a:t>
            </a:r>
            <a:r>
              <a:rPr lang="en-IN" sz="1300" dirty="0"/>
              <a:t>. ”Image denoising and in painting with deep neural networks.” Advances in neural information processing systems. 2012.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300" dirty="0" err="1"/>
              <a:t>Dabov</a:t>
            </a:r>
            <a:r>
              <a:rPr lang="en-IN" sz="1300" dirty="0"/>
              <a:t>, </a:t>
            </a:r>
            <a:r>
              <a:rPr lang="en-IN" sz="1300" dirty="0" err="1"/>
              <a:t>Kostad</a:t>
            </a:r>
            <a:r>
              <a:rPr lang="en-IN" sz="1300" dirty="0"/>
              <a:t> in , </a:t>
            </a:r>
            <a:r>
              <a:rPr lang="en-IN" sz="1300" dirty="0" err="1"/>
              <a:t>etal</a:t>
            </a:r>
            <a:r>
              <a:rPr lang="en-IN" sz="1300" dirty="0"/>
              <a:t>. ”BM 3D image denoising with shape-adaptive principal component analysis.”SPARS’09-Signal Processing with Adaptive Sparse Structured Representations.2009.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Image Denoising based on Deep Learning – </a:t>
            </a:r>
            <a:r>
              <a:rPr lang="en-US" sz="1300" dirty="0" err="1"/>
              <a:t>Zeyu</a:t>
            </a:r>
            <a:r>
              <a:rPr lang="en-US" sz="1300" dirty="0"/>
              <a:t> Li </a:t>
            </a:r>
            <a:r>
              <a:rPr lang="en-IN" sz="1300" dirty="0">
                <a:solidFill>
                  <a:srgbClr val="355EA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https://drive.google.com/file/d/1sJKonZFW6PhQg4-AKRriazfPnhD1v_m3/view</a:t>
            </a:r>
            <a:endParaRPr lang="en-IN" sz="1300" dirty="0">
              <a:solidFill>
                <a:srgbClr val="355EA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Brief review of image denoising techniques - </a:t>
            </a:r>
            <a:r>
              <a:rPr lang="en-US" sz="1300" dirty="0" err="1"/>
              <a:t>Linwei</a:t>
            </a:r>
            <a:r>
              <a:rPr lang="en-US" sz="1300" dirty="0"/>
              <a:t> Fan1,2,3, Fan Zhang2,Hui Fan2 and </a:t>
            </a:r>
            <a:r>
              <a:rPr lang="en-US" sz="1300" dirty="0" err="1"/>
              <a:t>Caiming</a:t>
            </a:r>
            <a:r>
              <a:rPr lang="en-US" sz="1300" dirty="0"/>
              <a:t> Zhang1,2,3 - </a:t>
            </a:r>
            <a:r>
              <a:rPr lang="en-US" sz="1300" dirty="0">
                <a:solidFill>
                  <a:srgbClr val="355EA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https://drive.google.com/file/d/1TA43lQucTmFZyyxK1AGY5-3-pwXDB7yq/view</a:t>
            </a:r>
            <a:endParaRPr lang="en-IN" sz="1300" dirty="0">
              <a:solidFill>
                <a:srgbClr val="355EA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N" sz="1200" dirty="0"/>
          </a:p>
          <a:p>
            <a:r>
              <a:rPr lang="en-IN" sz="1400" dirty="0"/>
              <a:t>Reference to any medical imaging databases used (e.g., Kaggle).</a:t>
            </a:r>
          </a:p>
          <a:p>
            <a:r>
              <a:rPr lang="en-IN" sz="1400" dirty="0"/>
              <a:t>TensorFlow/</a:t>
            </a:r>
            <a:r>
              <a:rPr lang="en-IN" sz="1400" dirty="0" err="1"/>
              <a:t>Keras</a:t>
            </a:r>
            <a:r>
              <a:rPr lang="en-IN" sz="1400" dirty="0"/>
              <a:t> Documentation for model implementation.</a:t>
            </a:r>
          </a:p>
          <a:p>
            <a:r>
              <a:rPr lang="en-IN" sz="1400" dirty="0">
                <a:solidFill>
                  <a:srgbClr val="355EA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endParaRPr lang="en-IN" sz="1200" dirty="0">
              <a:solidFill>
                <a:srgbClr val="355EAB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A95F54D-A397-8CC7-9DEE-2855169E9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81527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-1"/>
            <a:ext cx="4638676" cy="4905375"/>
          </a:xfrm>
        </p:spPr>
      </p:pic>
    </p:spTree>
    <p:extLst>
      <p:ext uri="{BB962C8B-B14F-4D97-AF65-F5344CB8AC3E}">
        <p14:creationId xmlns:p14="http://schemas.microsoft.com/office/powerpoint/2010/main" val="267770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8EDB-824A-7B64-033B-A2322022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 Statement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6AD1EA1-9E5B-7E7F-86F7-C5818188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422006"/>
            <a:ext cx="8534400" cy="3806550"/>
          </a:xfrm>
        </p:spPr>
        <p:txBody>
          <a:bodyPr numCol="2" spcCol="720000">
            <a:normAutofit/>
          </a:bodyPr>
          <a:lstStyle/>
          <a:p>
            <a:r>
              <a:rPr lang="en-US" sz="1400" b="1" u="sng" dirty="0"/>
              <a:t>Understanding the Problem</a:t>
            </a:r>
          </a:p>
          <a:p>
            <a:pPr marL="0" indent="0">
              <a:buNone/>
            </a:pPr>
            <a:r>
              <a:rPr lang="en-US" sz="1400" dirty="0"/>
              <a:t>In medical imaging, particularly brain CT scans, image quality is often compromised by two prevalent types of noise: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Poisson Noise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Originates from the statistical nature of photon detection during image acquisition.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Periodic Noise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Caused by interference from electronic and mechanical components in the CT scanner.</a:t>
            </a:r>
          </a:p>
          <a:p>
            <a:pPr marL="0" indent="0">
              <a:buNone/>
            </a:pPr>
            <a:endParaRPr lang="en-US" sz="1400" b="1" u="sng" dirty="0"/>
          </a:p>
          <a:p>
            <a:pPr marL="0" indent="0">
              <a:buNone/>
            </a:pPr>
            <a:endParaRPr lang="en-US" sz="1400" b="1" u="sng" dirty="0"/>
          </a:p>
          <a:p>
            <a:pPr marL="0" indent="0">
              <a:buNone/>
            </a:pPr>
            <a:endParaRPr lang="en-US" sz="1400" b="1" u="sng" dirty="0"/>
          </a:p>
          <a:p>
            <a:r>
              <a:rPr lang="en-US" sz="1400" b="1" u="sng" dirty="0"/>
              <a:t>Challenge Requirement</a:t>
            </a:r>
          </a:p>
          <a:p>
            <a:pPr marL="0" indent="0">
              <a:buNone/>
            </a:pPr>
            <a:r>
              <a:rPr lang="en-US" sz="1400" dirty="0"/>
              <a:t>The objective is to develop a </a:t>
            </a:r>
            <a:r>
              <a:rPr lang="en-US" sz="1400" b="1" dirty="0"/>
              <a:t>software tool</a:t>
            </a:r>
            <a:r>
              <a:rPr lang="en-US" sz="1400" dirty="0"/>
              <a:t> capable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Reading and displaying CT brain scans</a:t>
            </a:r>
            <a:r>
              <a:rPr lang="en-US" sz="1400" dirty="0"/>
              <a:t> in DICOM format.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Designing an algorithm</a:t>
            </a:r>
            <a:r>
              <a:rPr lang="en-US" sz="1400" dirty="0"/>
              <a:t> that reduces Poisson and periodic noise effectively.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Enhancing image clarity while preserving essential diagnostic information, leading to </a:t>
            </a:r>
            <a:r>
              <a:rPr lang="en-US" sz="1400" b="1" dirty="0"/>
              <a:t>more accurate diagnoses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IN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B090F-4EA3-01AE-78E0-E1A0C97C2672}"/>
              </a:ext>
            </a:extLst>
          </p:cNvPr>
          <p:cNvCxnSpPr>
            <a:cxnSpLocks/>
          </p:cNvCxnSpPr>
          <p:nvPr/>
        </p:nvCxnSpPr>
        <p:spPr>
          <a:xfrm>
            <a:off x="4431324" y="1140667"/>
            <a:ext cx="0" cy="3538855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84A4299-A43A-305E-9CEB-7648522BE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72796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7840-C36D-12D0-56B3-F33AD2D0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Concept / Scope of solution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E22749-BE50-D956-4AFA-0D84EFAFB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02705F1-CB02-74C8-21F0-5BAA58BA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008672"/>
            <a:ext cx="8534400" cy="170020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Autoencoder Architecture: </a:t>
            </a:r>
            <a:r>
              <a:rPr lang="en-US" sz="1300" dirty="0"/>
              <a:t>Our denoising autoencoder not only removes noise from CT scans but also preserves essential image details, making diagnosis clearer and more reliable.</a:t>
            </a:r>
          </a:p>
          <a:p>
            <a:pPr>
              <a:lnSpc>
                <a:spcPct val="120000"/>
              </a:lnSpc>
            </a:pPr>
            <a:r>
              <a:rPr lang="en-US" sz="1300" b="1" dirty="0"/>
              <a:t>DICOM Integration: </a:t>
            </a:r>
            <a:r>
              <a:rPr lang="en-US" sz="1300" dirty="0"/>
              <a:t>The model works directly with DICOM files, ensuring that all critical medical data remains intact throughout the process.</a:t>
            </a:r>
          </a:p>
          <a:p>
            <a:pPr>
              <a:lnSpc>
                <a:spcPct val="120000"/>
              </a:lnSpc>
            </a:pPr>
            <a:r>
              <a:rPr lang="en-US" sz="1300" b="1" dirty="0"/>
              <a:t>Medical Diagnostics: </a:t>
            </a:r>
            <a:r>
              <a:rPr lang="en-US" sz="1300" dirty="0"/>
              <a:t>By enhancing CT scan clarity, this solution improves the detection of conditions like tumors, hemorrhages, and structural anomalies.</a:t>
            </a:r>
          </a:p>
          <a:p>
            <a:pPr>
              <a:lnSpc>
                <a:spcPct val="120000"/>
              </a:lnSpc>
            </a:pPr>
            <a:r>
              <a:rPr lang="en-US" sz="1300" b="1" dirty="0"/>
              <a:t>Scalable &amp; Versatile: </a:t>
            </a:r>
            <a:r>
              <a:rPr lang="en-US" sz="1300" dirty="0"/>
              <a:t>This approach can be extended to other medical imaging techniques like MRI or even integrated into real-time CT workflows.</a:t>
            </a:r>
            <a:endParaRPr lang="en-IN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B05F4D-62F8-8A68-79FD-FE08048D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87" t="20685" r="25814" b="22054"/>
          <a:stretch/>
        </p:blipFill>
        <p:spPr>
          <a:xfrm>
            <a:off x="1580705" y="3368773"/>
            <a:ext cx="949842" cy="1105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E0AD2F-2EB7-6F0C-AC8E-D37F3CA23C11}"/>
              </a:ext>
            </a:extLst>
          </p:cNvPr>
          <p:cNvSpPr txBox="1"/>
          <p:nvPr/>
        </p:nvSpPr>
        <p:spPr>
          <a:xfrm>
            <a:off x="1541719" y="4483713"/>
            <a:ext cx="988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</a:t>
            </a:r>
            <a:endParaRPr lang="en-IN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25A05-37CE-F826-DFB7-BAA966F6D31A}"/>
              </a:ext>
            </a:extLst>
          </p:cNvPr>
          <p:cNvCxnSpPr>
            <a:cxnSpLocks/>
          </p:cNvCxnSpPr>
          <p:nvPr/>
        </p:nvCxnSpPr>
        <p:spPr>
          <a:xfrm>
            <a:off x="2521355" y="3921517"/>
            <a:ext cx="8668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82B07B-1F8B-0C47-6450-9BB05468A48A}"/>
              </a:ext>
            </a:extLst>
          </p:cNvPr>
          <p:cNvSpPr/>
          <p:nvPr/>
        </p:nvSpPr>
        <p:spPr>
          <a:xfrm>
            <a:off x="3593803" y="3441977"/>
            <a:ext cx="1644504" cy="9590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Glioma Tumour</a:t>
            </a:r>
          </a:p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Meningioma Tumour</a:t>
            </a:r>
          </a:p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Tumour</a:t>
            </a:r>
          </a:p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Pituitary Tumour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27F7903-0124-8E71-3DA3-69355B574015}"/>
              </a:ext>
            </a:extLst>
          </p:cNvPr>
          <p:cNvSpPr/>
          <p:nvPr/>
        </p:nvSpPr>
        <p:spPr>
          <a:xfrm rot="10800000">
            <a:off x="5344968" y="3439389"/>
            <a:ext cx="318643" cy="923330"/>
          </a:xfrm>
          <a:prstGeom prst="leftBrace">
            <a:avLst/>
          </a:prstGeom>
          <a:noFill/>
          <a:ln>
            <a:solidFill>
              <a:srgbClr val="000000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602951-8880-A372-9FBE-47DA34845596}"/>
              </a:ext>
            </a:extLst>
          </p:cNvPr>
          <p:cNvSpPr txBox="1"/>
          <p:nvPr/>
        </p:nvSpPr>
        <p:spPr>
          <a:xfrm>
            <a:off x="5800393" y="3731777"/>
            <a:ext cx="2358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 contains 4 classes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260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8394-6CB0-F7D2-3953-76FC6F0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 from Presentation Round and its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55FE-E726-CD80-A780-51F176CC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00" y="1207142"/>
            <a:ext cx="8534400" cy="380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GUI – User-Friendly: </a:t>
            </a:r>
            <a:r>
              <a:rPr lang="en-US" dirty="0"/>
              <a:t>Implemented an intuitive interface for easy navigation and better user engagement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Minimal Loss in CT Scan Images:</a:t>
            </a:r>
            <a:r>
              <a:rPr lang="en-US" dirty="0"/>
              <a:t> Ensured high-quality image handling through optimized compression and error-free data processing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Deployment:</a:t>
            </a:r>
            <a:r>
              <a:rPr lang="en-US" dirty="0"/>
              <a:t> Streamlined solution deployment across multiple platforms, enabling wider accessibility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Multiple Images Upload:</a:t>
            </a:r>
            <a:r>
              <a:rPr lang="en-US" dirty="0"/>
              <a:t> Added batch upload functionality for handling multiple images simultaneously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Download Option:</a:t>
            </a:r>
            <a:r>
              <a:rPr lang="en-US" dirty="0"/>
              <a:t> Provided a direct download feature for results, enabling offline review and further analysis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54418-0315-7EB7-14F7-B865E3603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410462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4290-5FA4-312E-77A2-80D321F9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SWOT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3657-027C-BBA1-82CE-61AD530548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4220" y="1030144"/>
            <a:ext cx="2669080" cy="214042"/>
          </a:xfrm>
        </p:spPr>
        <p:txBody>
          <a:bodyPr/>
          <a:lstStyle/>
          <a:p>
            <a:r>
              <a:rPr lang="en-IN" dirty="0"/>
              <a:t>STRENGTH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6CC4C-84DC-96BB-149C-8D425B1A7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2645" y="1028680"/>
            <a:ext cx="2669080" cy="214042"/>
          </a:xfrm>
        </p:spPr>
        <p:txBody>
          <a:bodyPr/>
          <a:lstStyle/>
          <a:p>
            <a:r>
              <a:rPr lang="en-IN" dirty="0"/>
              <a:t>WEAKNESS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19F7EF-568D-11D9-C1BF-CD68FF706B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527" y="1331876"/>
            <a:ext cx="3568396" cy="1412039"/>
          </a:xfrm>
        </p:spPr>
        <p:txBody>
          <a:bodyPr anchor="ctr"/>
          <a:lstStyle/>
          <a:p>
            <a:r>
              <a:rPr lang="en-IN" sz="1200" dirty="0"/>
              <a:t>High-quality noise reduction (Poisson &amp; periodic noise)</a:t>
            </a:r>
          </a:p>
          <a:p>
            <a:r>
              <a:rPr lang="en-IN" sz="1200" dirty="0"/>
              <a:t>DICOM compatibility for seamless integration</a:t>
            </a:r>
          </a:p>
          <a:p>
            <a:r>
              <a:rPr lang="en-IN" sz="1200" dirty="0"/>
              <a:t>Automated &amp; efficient – reduces manual intervention</a:t>
            </a:r>
          </a:p>
          <a:p>
            <a:r>
              <a:rPr lang="en-IN" sz="1200" dirty="0"/>
              <a:t>Scalable – adaptable to MRI, ultrasound, etc.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133978-459D-ACD2-C107-8DC815A2E8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4220" y="3036730"/>
            <a:ext cx="2669080" cy="214042"/>
          </a:xfrm>
        </p:spPr>
        <p:txBody>
          <a:bodyPr/>
          <a:lstStyle/>
          <a:p>
            <a:r>
              <a:rPr lang="en-IN" dirty="0"/>
              <a:t>OPPORTUNITIES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CCB3FE-FA1D-C459-4224-259109B72A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24183" y="3071875"/>
            <a:ext cx="2669080" cy="214042"/>
          </a:xfrm>
        </p:spPr>
        <p:txBody>
          <a:bodyPr/>
          <a:lstStyle/>
          <a:p>
            <a:r>
              <a:rPr lang="en-IN" dirty="0"/>
              <a:t>THREATS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6EC2500-72FA-7A3B-4F0B-0183714A08C7}"/>
              </a:ext>
            </a:extLst>
          </p:cNvPr>
          <p:cNvSpPr txBox="1">
            <a:spLocks/>
          </p:cNvSpPr>
          <p:nvPr/>
        </p:nvSpPr>
        <p:spPr bwMode="gray">
          <a:xfrm>
            <a:off x="4922195" y="1250364"/>
            <a:ext cx="3563278" cy="1412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6" marR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High computational demand (requires GPUs)</a:t>
            </a:r>
          </a:p>
          <a:p>
            <a:r>
              <a:rPr lang="en-US" sz="1200" dirty="0"/>
              <a:t>Data dependency – needs large, high-quality datasets</a:t>
            </a:r>
          </a:p>
          <a:p>
            <a:r>
              <a:rPr lang="en-US" sz="1200" dirty="0"/>
              <a:t>Potential artifacts – risk of altering critical medical details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003F682-2D71-D637-8C8D-8CEACC695856}"/>
              </a:ext>
            </a:extLst>
          </p:cNvPr>
          <p:cNvSpPr txBox="1">
            <a:spLocks/>
          </p:cNvSpPr>
          <p:nvPr/>
        </p:nvSpPr>
        <p:spPr bwMode="gray">
          <a:xfrm>
            <a:off x="654985" y="3327246"/>
            <a:ext cx="3229796" cy="1412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6" marR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Integration with PACS (Picture Archiving and Communication System) &amp; hospitals</a:t>
            </a:r>
          </a:p>
          <a:p>
            <a:r>
              <a:rPr lang="en-US" sz="1200" dirty="0"/>
              <a:t>Real-time processing with optimized models</a:t>
            </a:r>
          </a:p>
          <a:p>
            <a:r>
              <a:rPr lang="en-US" sz="1200" dirty="0"/>
              <a:t>Expansion to other medical imaging modalities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5D206F5-F990-BC1A-F5DA-C27ACC78914A}"/>
              </a:ext>
            </a:extLst>
          </p:cNvPr>
          <p:cNvSpPr txBox="1">
            <a:spLocks/>
          </p:cNvSpPr>
          <p:nvPr/>
        </p:nvSpPr>
        <p:spPr bwMode="gray">
          <a:xfrm>
            <a:off x="4918652" y="3274088"/>
            <a:ext cx="3892620" cy="1412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46" marR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>
                <a:tab pos="180975" algn="l"/>
              </a:tabLst>
              <a:def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Regulatory &amp; ethical concerns (HIPAA, GDPR)</a:t>
            </a:r>
          </a:p>
          <a:p>
            <a:r>
              <a:rPr lang="en-US" sz="1200" dirty="0"/>
              <a:t>Resistance to AI adoption by radiologists</a:t>
            </a:r>
          </a:p>
          <a:p>
            <a:r>
              <a:rPr lang="en-US" sz="1200" dirty="0"/>
              <a:t>Competitor AI-based solutions in medical imaging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79D979F-CDE2-EE4A-4B77-89DAB85AE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</p:spTree>
    <p:extLst>
      <p:ext uri="{BB962C8B-B14F-4D97-AF65-F5344CB8AC3E}">
        <p14:creationId xmlns:p14="http://schemas.microsoft.com/office/powerpoint/2010/main" val="92145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C452-DFA0-D6E2-DBAE-0A41BE5F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0" y="-14176"/>
            <a:ext cx="8534400" cy="878400"/>
          </a:xfrm>
        </p:spPr>
        <p:txBody>
          <a:bodyPr/>
          <a:lstStyle/>
          <a:p>
            <a:r>
              <a:rPr lang="en-IN" dirty="0"/>
              <a:t>Implementation (1/2)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C4A18AD-6E80-919F-710C-A0055CD998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6B650-6FE4-CF5A-E309-C8CE868C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1" y="956930"/>
            <a:ext cx="7889358" cy="393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6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8CC13E-2EEC-8BF0-69CF-90A7FFAE5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91377"/>
              </p:ext>
            </p:extLst>
          </p:nvPr>
        </p:nvGraphicFramePr>
        <p:xfrm>
          <a:off x="-199144" y="193597"/>
          <a:ext cx="9279937" cy="5244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329784-B7AE-6219-BF7D-CF601511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(2/2)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24BBDE-FF26-08B0-7D6A-041AB41AF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59C678A-4C05-9EC3-C790-36F327502C1B}"/>
              </a:ext>
            </a:extLst>
          </p:cNvPr>
          <p:cNvSpPr/>
          <p:nvPr/>
        </p:nvSpPr>
        <p:spPr>
          <a:xfrm rot="5400000">
            <a:off x="1843310" y="259058"/>
            <a:ext cx="439479" cy="3430102"/>
          </a:xfrm>
          <a:prstGeom prst="leftBrace">
            <a:avLst/>
          </a:prstGeom>
          <a:noFill/>
          <a:ln>
            <a:solidFill>
              <a:srgbClr val="000000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EDACF4A-A5EE-D669-DB9F-CBCB6FC07EB4}"/>
              </a:ext>
            </a:extLst>
          </p:cNvPr>
          <p:cNvSpPr/>
          <p:nvPr/>
        </p:nvSpPr>
        <p:spPr>
          <a:xfrm rot="5400000">
            <a:off x="6265020" y="-419987"/>
            <a:ext cx="439479" cy="4795283"/>
          </a:xfrm>
          <a:prstGeom prst="leftBrace">
            <a:avLst/>
          </a:prstGeom>
          <a:noFill/>
          <a:ln>
            <a:solidFill>
              <a:srgbClr val="000000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47680F-068B-1627-AFF6-4277B7F99A03}"/>
              </a:ext>
            </a:extLst>
          </p:cNvPr>
          <p:cNvSpPr/>
          <p:nvPr/>
        </p:nvSpPr>
        <p:spPr>
          <a:xfrm>
            <a:off x="1488890" y="1205016"/>
            <a:ext cx="1147984" cy="496186"/>
          </a:xfrm>
          <a:prstGeom prst="roundRect">
            <a:avLst/>
          </a:prstGeom>
          <a:solidFill>
            <a:srgbClr val="0556C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Encoder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EB49B8-F3CC-849A-BE63-844121C2B8F7}"/>
              </a:ext>
            </a:extLst>
          </p:cNvPr>
          <p:cNvSpPr/>
          <p:nvPr/>
        </p:nvSpPr>
        <p:spPr>
          <a:xfrm>
            <a:off x="5910767" y="1150750"/>
            <a:ext cx="1147984" cy="496186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Decoder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889B80-6D00-EB51-746F-B5D9030EC5B8}"/>
              </a:ext>
            </a:extLst>
          </p:cNvPr>
          <p:cNvCxnSpPr/>
          <p:nvPr/>
        </p:nvCxnSpPr>
        <p:spPr>
          <a:xfrm>
            <a:off x="715926" y="3459131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41A95-DF7F-FEC2-A654-C4C03D525EBD}"/>
              </a:ext>
            </a:extLst>
          </p:cNvPr>
          <p:cNvCxnSpPr/>
          <p:nvPr/>
        </p:nvCxnSpPr>
        <p:spPr>
          <a:xfrm>
            <a:off x="2016642" y="3455587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C8E462-4BA6-E133-6227-0A3E1F6CBA6D}"/>
              </a:ext>
            </a:extLst>
          </p:cNvPr>
          <p:cNvCxnSpPr/>
          <p:nvPr/>
        </p:nvCxnSpPr>
        <p:spPr>
          <a:xfrm>
            <a:off x="3260654" y="3452043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454CB9-887A-B2F6-D67B-5F060FDD2649}"/>
              </a:ext>
            </a:extLst>
          </p:cNvPr>
          <p:cNvCxnSpPr/>
          <p:nvPr/>
        </p:nvCxnSpPr>
        <p:spPr>
          <a:xfrm>
            <a:off x="4561370" y="3448499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1131D-3A0C-5B10-E0CB-2324DAB3A988}"/>
              </a:ext>
            </a:extLst>
          </p:cNvPr>
          <p:cNvCxnSpPr/>
          <p:nvPr/>
        </p:nvCxnSpPr>
        <p:spPr>
          <a:xfrm>
            <a:off x="5862086" y="3444955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F9FC5B-6B5B-B365-7132-252CCD531676}"/>
              </a:ext>
            </a:extLst>
          </p:cNvPr>
          <p:cNvCxnSpPr/>
          <p:nvPr/>
        </p:nvCxnSpPr>
        <p:spPr>
          <a:xfrm>
            <a:off x="7120274" y="3441411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3EEFF-31A5-B670-5329-E66F84D91B13}"/>
              </a:ext>
            </a:extLst>
          </p:cNvPr>
          <p:cNvCxnSpPr/>
          <p:nvPr/>
        </p:nvCxnSpPr>
        <p:spPr>
          <a:xfrm>
            <a:off x="8420990" y="3437867"/>
            <a:ext cx="0" cy="517451"/>
          </a:xfrm>
          <a:prstGeom prst="straightConnector1">
            <a:avLst/>
          </a:prstGeom>
          <a:noFill/>
          <a:ln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03747F-6C42-F510-3264-09F9F05ECA7A}"/>
              </a:ext>
            </a:extLst>
          </p:cNvPr>
          <p:cNvSpPr/>
          <p:nvPr/>
        </p:nvSpPr>
        <p:spPr>
          <a:xfrm>
            <a:off x="210878" y="4079723"/>
            <a:ext cx="1010095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Extracts low-level features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7A4048-4DC3-FEFA-412A-D7EB7C892B1B}"/>
              </a:ext>
            </a:extLst>
          </p:cNvPr>
          <p:cNvSpPr/>
          <p:nvPr/>
        </p:nvSpPr>
        <p:spPr>
          <a:xfrm>
            <a:off x="1341556" y="4079723"/>
            <a:ext cx="1320041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spatial dimensions while retaining essential features</a:t>
            </a:r>
            <a:endParaRPr lang="en-IN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9A9503-2FD5-A1C1-F78D-2E5C58D7A5B0}"/>
              </a:ext>
            </a:extLst>
          </p:cNvPr>
          <p:cNvSpPr/>
          <p:nvPr/>
        </p:nvSpPr>
        <p:spPr>
          <a:xfrm>
            <a:off x="2788159" y="4084113"/>
            <a:ext cx="987517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Bottleneck Compression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6B45FB0-36E0-75E6-C36C-EA4BC5644576}"/>
              </a:ext>
            </a:extLst>
          </p:cNvPr>
          <p:cNvSpPr/>
          <p:nvPr/>
        </p:nvSpPr>
        <p:spPr>
          <a:xfrm>
            <a:off x="3973920" y="4079723"/>
            <a:ext cx="1196160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Reconstruction Phase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9D7B03-269B-0BB8-E43F-B0425BADF42F}"/>
              </a:ext>
            </a:extLst>
          </p:cNvPr>
          <p:cNvSpPr/>
          <p:nvPr/>
        </p:nvSpPr>
        <p:spPr>
          <a:xfrm>
            <a:off x="5357040" y="4073122"/>
            <a:ext cx="1010092" cy="666300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Upscaling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4B4920-1EBD-10E6-2EF9-5FF7EBA0E92A}"/>
              </a:ext>
            </a:extLst>
          </p:cNvPr>
          <p:cNvSpPr/>
          <p:nvPr/>
        </p:nvSpPr>
        <p:spPr>
          <a:xfrm>
            <a:off x="6561180" y="4079723"/>
            <a:ext cx="1118187" cy="659699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Enhancement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1A60367-72A8-908B-1847-1DE3C052BB1B}"/>
              </a:ext>
            </a:extLst>
          </p:cNvPr>
          <p:cNvSpPr/>
          <p:nvPr/>
        </p:nvSpPr>
        <p:spPr>
          <a:xfrm>
            <a:off x="7861896" y="4073122"/>
            <a:ext cx="1118187" cy="659699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Denoised Image</a:t>
            </a:r>
          </a:p>
        </p:txBody>
      </p:sp>
    </p:spTree>
    <p:extLst>
      <p:ext uri="{BB962C8B-B14F-4D97-AF65-F5344CB8AC3E}">
        <p14:creationId xmlns:p14="http://schemas.microsoft.com/office/powerpoint/2010/main" val="21569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928E3-355B-8F06-009D-3D848330CB4B}"/>
              </a:ext>
            </a:extLst>
          </p:cNvPr>
          <p:cNvSpPr/>
          <p:nvPr/>
        </p:nvSpPr>
        <p:spPr>
          <a:xfrm>
            <a:off x="964019" y="1059458"/>
            <a:ext cx="2639371" cy="3044709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80DB5-B923-95DB-1144-6DF7652D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/ Analysis (1/2)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6A7A35-1CAD-C036-93F7-2C83BEBED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1"/>
          <a:stretch/>
        </p:blipFill>
        <p:spPr>
          <a:xfrm>
            <a:off x="1094464" y="1112580"/>
            <a:ext cx="2442635" cy="2633665"/>
          </a:xfr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4937F67-E2B2-E035-D783-288CCA2AF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9FFD1-C4E3-D3C3-F47E-5192910D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2"/>
          <a:stretch/>
        </p:blipFill>
        <p:spPr>
          <a:xfrm>
            <a:off x="5540611" y="1059458"/>
            <a:ext cx="2508925" cy="2686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CC02D-778B-F2DD-DC0C-AFFA6677C026}"/>
              </a:ext>
            </a:extLst>
          </p:cNvPr>
          <p:cNvSpPr txBox="1"/>
          <p:nvPr/>
        </p:nvSpPr>
        <p:spPr>
          <a:xfrm>
            <a:off x="1404965" y="3746245"/>
            <a:ext cx="1701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SNR: 0.98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55E3E-D51C-CB4E-D577-163525FB9789}"/>
              </a:ext>
            </a:extLst>
          </p:cNvPr>
          <p:cNvSpPr txBox="1"/>
          <p:nvPr/>
        </p:nvSpPr>
        <p:spPr>
          <a:xfrm>
            <a:off x="5931471" y="3746245"/>
            <a:ext cx="1701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SNR: 18.91 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A8EB-2BFA-33A2-76E8-B887412CD91E}"/>
              </a:ext>
            </a:extLst>
          </p:cNvPr>
          <p:cNvSpPr txBox="1"/>
          <p:nvPr/>
        </p:nvSpPr>
        <p:spPr>
          <a:xfrm>
            <a:off x="775487" y="4299618"/>
            <a:ext cx="7779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SNR Improvement: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from 0.98 dB (original) to 18.91 dB, enhancing image quality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212CB-EDB8-901A-E9A2-C4961A0D6CBB}"/>
              </a:ext>
            </a:extLst>
          </p:cNvPr>
          <p:cNvSpPr/>
          <p:nvPr/>
        </p:nvSpPr>
        <p:spPr>
          <a:xfrm>
            <a:off x="5490994" y="1028131"/>
            <a:ext cx="2639371" cy="3044709"/>
          </a:xfrm>
          <a:prstGeom prst="roundRect">
            <a:avLst>
              <a:gd name="adj" fmla="val 7102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2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F772-A1B8-016B-1ACE-4FA3E996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68D771-4D56-D914-DD3C-105C696DFB3F}"/>
              </a:ext>
            </a:extLst>
          </p:cNvPr>
          <p:cNvSpPr/>
          <p:nvPr/>
        </p:nvSpPr>
        <p:spPr>
          <a:xfrm>
            <a:off x="4864778" y="1138922"/>
            <a:ext cx="3657600" cy="1613042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5E21F9-0788-B39E-65A0-DF7D8C165C74}"/>
              </a:ext>
            </a:extLst>
          </p:cNvPr>
          <p:cNvSpPr/>
          <p:nvPr/>
        </p:nvSpPr>
        <p:spPr>
          <a:xfrm>
            <a:off x="621623" y="1153005"/>
            <a:ext cx="3657600" cy="1613042"/>
          </a:xfrm>
          <a:prstGeom prst="roundRect">
            <a:avLst>
              <a:gd name="adj" fmla="val 7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C3DEC-153A-E15D-EA81-F25E4AF9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/ Analysis (2/2)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189053-724E-20B3-9DBC-F3CF991DAA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984" y="4891464"/>
            <a:ext cx="621001" cy="25391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1544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231F176-E506-E996-8FE8-4F54F52DA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269858"/>
            <a:ext cx="8534400" cy="1700208"/>
          </a:xfrm>
        </p:spPr>
        <p:txBody>
          <a:bodyPr>
            <a:no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Denoising Evaluation: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Processed 19 noisy CT scan images through the model, resulting in increased SNR, indicating improved image quality.</a:t>
            </a:r>
          </a:p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Disease Prediction Validation: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 a separate classification model to predict disease presence and type using both noisy and denoised images.</a:t>
            </a:r>
          </a:p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Comparison: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a classification report comparing model accuracy on noisy vs. denoised images.</a:t>
            </a:r>
          </a:p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Insight: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model extracts features more effectively from denoised images, leading to better classification accuracy and improved disease prediction.</a:t>
            </a:r>
            <a:endParaRPr lang="en-IN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F2E74A-DE0A-7921-53E3-B7114D0F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90" r="23621"/>
          <a:stretch/>
        </p:blipFill>
        <p:spPr>
          <a:xfrm>
            <a:off x="724310" y="1223660"/>
            <a:ext cx="3441824" cy="14629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FDF571-4240-3725-7275-1162E4BB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3" r="18404" b="6921"/>
          <a:stretch/>
        </p:blipFill>
        <p:spPr>
          <a:xfrm>
            <a:off x="4972666" y="1249665"/>
            <a:ext cx="3441824" cy="1391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E2ED58-B1D2-ABAB-06F1-6B307597E240}"/>
              </a:ext>
            </a:extLst>
          </p:cNvPr>
          <p:cNvSpPr txBox="1"/>
          <p:nvPr/>
        </p:nvSpPr>
        <p:spPr>
          <a:xfrm>
            <a:off x="1784567" y="2762822"/>
            <a:ext cx="132130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Noisy Image</a:t>
            </a:r>
            <a:endParaRPr lang="en-IN" sz="13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BB8E2-E9DD-26E2-043E-331FE6A0D15A}"/>
              </a:ext>
            </a:extLst>
          </p:cNvPr>
          <p:cNvSpPr txBox="1"/>
          <p:nvPr/>
        </p:nvSpPr>
        <p:spPr>
          <a:xfrm>
            <a:off x="5924873" y="2762822"/>
            <a:ext cx="153741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Denoised Image</a:t>
            </a:r>
            <a:endParaRPr lang="en-IN" sz="1300" b="1" dirty="0"/>
          </a:p>
        </p:txBody>
      </p:sp>
    </p:spTree>
    <p:extLst>
      <p:ext uri="{BB962C8B-B14F-4D97-AF65-F5344CB8AC3E}">
        <p14:creationId xmlns:p14="http://schemas.microsoft.com/office/powerpoint/2010/main" val="1378888068"/>
      </p:ext>
    </p:extLst>
  </p:cSld>
  <p:clrMapOvr>
    <a:masterClrMapping/>
  </p:clrMapOvr>
</p:sld>
</file>

<file path=ppt/theme/theme1.xml><?xml version="1.0" encoding="utf-8"?>
<a:theme xmlns:a="http://schemas.openxmlformats.org/drawingml/2006/main" name="2_L&amp;T Theme 2">
  <a:themeElements>
    <a:clrScheme name="Custom 7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>
          <a:solidFill>
            <a:schemeClr val="accent3"/>
          </a:solidFill>
          <a:prstDash val="sysDot"/>
          <a:tailEnd type="oval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0CDA6C-DB4F-4460-8B4A-94E0823074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2BBC3BF-028F-47D4-97A0-92E1244267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8A84F7-E5AF-4472-B35B-37F2CBE48EC7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L&amp;T Theme 2</Template>
  <TotalTime>9358</TotalTime>
  <Words>1318</Words>
  <Application>Microsoft Office PowerPoint</Application>
  <PresentationFormat>On-screen Show (16:9)</PresentationFormat>
  <Paragraphs>185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2_L&amp;T Theme 2</vt:lpstr>
      <vt:lpstr>CT Image Denoising</vt:lpstr>
      <vt:lpstr>Challenge Statement</vt:lpstr>
      <vt:lpstr>Concept / Scope of solution </vt:lpstr>
      <vt:lpstr>Feedback from Presentation Round and its Use</vt:lpstr>
      <vt:lpstr>SWOT Analysis</vt:lpstr>
      <vt:lpstr>Implementation (1/2)</vt:lpstr>
      <vt:lpstr>Implementation (2/2)</vt:lpstr>
      <vt:lpstr>Testing / Analysis (1/2)</vt:lpstr>
      <vt:lpstr>Testing / Analysis (2/2)</vt:lpstr>
      <vt:lpstr>POC Demo </vt:lpstr>
      <vt:lpstr>High Level plan for converting POC to MVP</vt:lpstr>
      <vt:lpstr>Cost for POC vs MVP</vt:lpstr>
      <vt:lpstr>Result / 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zs</dc:creator>
  <cp:lastModifiedBy>dhira</cp:lastModifiedBy>
  <cp:revision>832</cp:revision>
  <dcterms:created xsi:type="dcterms:W3CDTF">2016-04-28T10:20:29Z</dcterms:created>
  <dcterms:modified xsi:type="dcterms:W3CDTF">2025-02-28T17:10:05Z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b46c77-3b58-4101-b463-cd3b3d516e4a_Enabled">
    <vt:lpwstr>true</vt:lpwstr>
  </property>
  <property fmtid="{D5CDD505-2E9C-101B-9397-08002B2CF9AE}" pid="3" name="MSIP_Label_3bb46c77-3b58-4101-b463-cd3b3d516e4a_SetDate">
    <vt:lpwstr>2021-11-15T19:49:15Z</vt:lpwstr>
  </property>
  <property fmtid="{D5CDD505-2E9C-101B-9397-08002B2CF9AE}" pid="4" name="MSIP_Label_3bb46c77-3b58-4101-b463-cd3b3d516e4a_Method">
    <vt:lpwstr>Privileged</vt:lpwstr>
  </property>
  <property fmtid="{D5CDD505-2E9C-101B-9397-08002B2CF9AE}" pid="5" name="MSIP_Label_3bb46c77-3b58-4101-b463-cd3b3d516e4a_Name">
    <vt:lpwstr>Non-Business</vt:lpwstr>
  </property>
  <property fmtid="{D5CDD505-2E9C-101B-9397-08002B2CF9AE}" pid="6" name="MSIP_Label_3bb46c77-3b58-4101-b463-cd3b3d516e4a_SiteId">
    <vt:lpwstr>311b3378-8e8a-4b5e-a33f-e80a3d8ba60a</vt:lpwstr>
  </property>
  <property fmtid="{D5CDD505-2E9C-101B-9397-08002B2CF9AE}" pid="7" name="MSIP_Label_3bb46c77-3b58-4101-b463-cd3b3d516e4a_ActionId">
    <vt:lpwstr>3bc17f6f-ceef-4c80-a004-dded1aa3b908</vt:lpwstr>
  </property>
  <property fmtid="{D5CDD505-2E9C-101B-9397-08002B2CF9AE}" pid="8" name="MSIP_Label_3bb46c77-3b58-4101-b463-cd3b3d516e4a_ContentBits">
    <vt:lpwstr>0</vt:lpwstr>
  </property>
</Properties>
</file>